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435" r:id="rId2"/>
    <p:sldId id="459" r:id="rId3"/>
    <p:sldId id="461" r:id="rId4"/>
    <p:sldId id="460" r:id="rId5"/>
    <p:sldId id="445" r:id="rId6"/>
    <p:sldId id="574" r:id="rId7"/>
    <p:sldId id="465" r:id="rId8"/>
    <p:sldId id="467" r:id="rId9"/>
    <p:sldId id="468" r:id="rId10"/>
    <p:sldId id="573" r:id="rId11"/>
    <p:sldId id="469" r:id="rId12"/>
    <p:sldId id="471" r:id="rId13"/>
    <p:sldId id="470" r:id="rId14"/>
    <p:sldId id="473" r:id="rId15"/>
    <p:sldId id="474" r:id="rId16"/>
    <p:sldId id="475" r:id="rId17"/>
    <p:sldId id="476" r:id="rId18"/>
    <p:sldId id="477" r:id="rId19"/>
    <p:sldId id="478" r:id="rId20"/>
    <p:sldId id="479" r:id="rId21"/>
    <p:sldId id="480" r:id="rId22"/>
    <p:sldId id="575" r:id="rId23"/>
    <p:sldId id="481" r:id="rId24"/>
    <p:sldId id="482" r:id="rId25"/>
    <p:sldId id="515" r:id="rId26"/>
    <p:sldId id="576" r:id="rId27"/>
    <p:sldId id="483" r:id="rId28"/>
    <p:sldId id="486" r:id="rId29"/>
    <p:sldId id="489" r:id="rId30"/>
    <p:sldId id="491" r:id="rId31"/>
    <p:sldId id="577" r:id="rId32"/>
    <p:sldId id="490" r:id="rId33"/>
    <p:sldId id="488" r:id="rId34"/>
    <p:sldId id="492" r:id="rId35"/>
    <p:sldId id="493" r:id="rId36"/>
    <p:sldId id="494" r:id="rId37"/>
    <p:sldId id="495" r:id="rId38"/>
    <p:sldId id="496" r:id="rId39"/>
    <p:sldId id="578" r:id="rId40"/>
    <p:sldId id="516" r:id="rId41"/>
    <p:sldId id="497" r:id="rId42"/>
    <p:sldId id="518" r:id="rId43"/>
    <p:sldId id="501" r:id="rId44"/>
    <p:sldId id="44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5C1B06-4754-49DD-B436-5AA11CD10897}" v="8" dt="2023-06-15T23:21:14.738"/>
    <p1510:client id="{17DFFDAA-3D90-42FD-BF70-FB824579104B}" v="55" dt="2023-05-15T20:57:25.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7" autoAdjust="0"/>
    <p:restoredTop sz="78272" autoAdjust="0"/>
  </p:normalViewPr>
  <p:slideViewPr>
    <p:cSldViewPr snapToGrid="0">
      <p:cViewPr varScale="1">
        <p:scale>
          <a:sx n="97" d="100"/>
          <a:sy n="97" d="100"/>
        </p:scale>
        <p:origin x="84" y="708"/>
      </p:cViewPr>
      <p:guideLst>
        <p:guide orient="horz" pos="360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ith Kulal" userId="5e35f1333e2d59e8" providerId="LiveId" clId="{17DFFDAA-3D90-42FD-BF70-FB824579104B}"/>
    <pc:docChg chg="undo custSel addSld delSld modSld sldOrd">
      <pc:chgData name="Sumith Kulal" userId="5e35f1333e2d59e8" providerId="LiveId" clId="{17DFFDAA-3D90-42FD-BF70-FB824579104B}" dt="2023-05-15T20:57:25.324" v="681"/>
      <pc:docMkLst>
        <pc:docMk/>
      </pc:docMkLst>
      <pc:sldChg chg="del">
        <pc:chgData name="Sumith Kulal" userId="5e35f1333e2d59e8" providerId="LiveId" clId="{17DFFDAA-3D90-42FD-BF70-FB824579104B}" dt="2023-05-16T02:26:49.688" v="9" actId="47"/>
        <pc:sldMkLst>
          <pc:docMk/>
          <pc:sldMk cId="3295495829" sldId="256"/>
        </pc:sldMkLst>
      </pc:sldChg>
      <pc:sldChg chg="modSp add mod modNotesTx">
        <pc:chgData name="Sumith Kulal" userId="5e35f1333e2d59e8" providerId="LiveId" clId="{17DFFDAA-3D90-42FD-BF70-FB824579104B}" dt="2023-05-16T02:45:06.816" v="220" actId="20577"/>
        <pc:sldMkLst>
          <pc:docMk/>
          <pc:sldMk cId="3029169145" sldId="435"/>
        </pc:sldMkLst>
        <pc:picChg chg="mod">
          <ac:chgData name="Sumith Kulal" userId="5e35f1333e2d59e8" providerId="LiveId" clId="{17DFFDAA-3D90-42FD-BF70-FB824579104B}" dt="2023-05-16T02:29:59.392" v="19" actId="1035"/>
          <ac:picMkLst>
            <pc:docMk/>
            <pc:sldMk cId="3029169145" sldId="435"/>
            <ac:picMk id="10" creationId="{27A4F856-E2EA-51EB-9DA2-323B4E4527D8}"/>
          </ac:picMkLst>
        </pc:picChg>
        <pc:picChg chg="mod">
          <ac:chgData name="Sumith Kulal" userId="5e35f1333e2d59e8" providerId="LiveId" clId="{17DFFDAA-3D90-42FD-BF70-FB824579104B}" dt="2023-05-16T02:29:51.179" v="16" actId="1076"/>
          <ac:picMkLst>
            <pc:docMk/>
            <pc:sldMk cId="3029169145" sldId="435"/>
            <ac:picMk id="33814" creationId="{657BBDD2-DC39-243F-6A94-1A49DF093F5E}"/>
          </ac:picMkLst>
        </pc:picChg>
        <pc:picChg chg="mod">
          <ac:chgData name="Sumith Kulal" userId="5e35f1333e2d59e8" providerId="LiveId" clId="{17DFFDAA-3D90-42FD-BF70-FB824579104B}" dt="2023-05-16T02:29:48.173" v="15" actId="1076"/>
          <ac:picMkLst>
            <pc:docMk/>
            <pc:sldMk cId="3029169145" sldId="435"/>
            <ac:picMk id="33818" creationId="{D3D45BD7-2A26-1DD2-F789-8FE71D3221A1}"/>
          </ac:picMkLst>
        </pc:picChg>
      </pc:sldChg>
      <pc:sldChg chg="add del">
        <pc:chgData name="Sumith Kulal" userId="5e35f1333e2d59e8" providerId="LiveId" clId="{17DFFDAA-3D90-42FD-BF70-FB824579104B}" dt="2023-05-16T02:30:36.354" v="22" actId="47"/>
        <pc:sldMkLst>
          <pc:docMk/>
          <pc:sldMk cId="3555787141" sldId="436"/>
        </pc:sldMkLst>
      </pc:sldChg>
      <pc:sldChg chg="add mod ord modShow">
        <pc:chgData name="Sumith Kulal" userId="5e35f1333e2d59e8" providerId="LiveId" clId="{17DFFDAA-3D90-42FD-BF70-FB824579104B}" dt="2023-05-16T02:44:06.152" v="76" actId="729"/>
        <pc:sldMkLst>
          <pc:docMk/>
          <pc:sldMk cId="3065078795" sldId="445"/>
        </pc:sldMkLst>
      </pc:sldChg>
      <pc:sldChg chg="add mod ord modShow">
        <pc:chgData name="Sumith Kulal" userId="5e35f1333e2d59e8" providerId="LiveId" clId="{17DFFDAA-3D90-42FD-BF70-FB824579104B}" dt="2023-05-16T02:44:06.152" v="76" actId="729"/>
        <pc:sldMkLst>
          <pc:docMk/>
          <pc:sldMk cId="347111590" sldId="446"/>
        </pc:sldMkLst>
      </pc:sldChg>
      <pc:sldChg chg="modSp add mod ord modShow modNotesTx">
        <pc:chgData name="Sumith Kulal" userId="5e35f1333e2d59e8" providerId="LiveId" clId="{17DFFDAA-3D90-42FD-BF70-FB824579104B}" dt="2023-05-16T02:44:46.719" v="204" actId="20577"/>
        <pc:sldMkLst>
          <pc:docMk/>
          <pc:sldMk cId="2342389598" sldId="447"/>
        </pc:sldMkLst>
        <pc:grpChg chg="mod">
          <ac:chgData name="Sumith Kulal" userId="5e35f1333e2d59e8" providerId="LiveId" clId="{17DFFDAA-3D90-42FD-BF70-FB824579104B}" dt="2023-05-16T02:44:14.583" v="77" actId="1076"/>
          <ac:grpSpMkLst>
            <pc:docMk/>
            <pc:sldMk cId="2342389598" sldId="447"/>
            <ac:grpSpMk id="10" creationId="{1C92DA05-813F-6D96-30A9-66673217489C}"/>
          </ac:grpSpMkLst>
        </pc:grpChg>
      </pc:sldChg>
      <pc:sldChg chg="modSp add mod modNotesTx">
        <pc:chgData name="Sumith Kulal" userId="5e35f1333e2d59e8" providerId="LiveId" clId="{17DFFDAA-3D90-42FD-BF70-FB824579104B}" dt="2023-05-16T02:47:12.503" v="289" actId="6549"/>
        <pc:sldMkLst>
          <pc:docMk/>
          <pc:sldMk cId="2197506837" sldId="448"/>
        </pc:sldMkLst>
        <pc:spChg chg="mod">
          <ac:chgData name="Sumith Kulal" userId="5e35f1333e2d59e8" providerId="LiveId" clId="{17DFFDAA-3D90-42FD-BF70-FB824579104B}" dt="2023-05-16T02:35:36.609" v="48" actId="20577"/>
          <ac:spMkLst>
            <pc:docMk/>
            <pc:sldMk cId="2197506837" sldId="448"/>
            <ac:spMk id="10" creationId="{56977794-4911-57ED-244F-F13A044C00E1}"/>
          </ac:spMkLst>
        </pc:spChg>
      </pc:sldChg>
      <pc:sldChg chg="add modNotesTx">
        <pc:chgData name="Sumith Kulal" userId="5e35f1333e2d59e8" providerId="LiveId" clId="{17DFFDAA-3D90-42FD-BF70-FB824579104B}" dt="2023-05-16T02:45:12.223" v="222" actId="6549"/>
        <pc:sldMkLst>
          <pc:docMk/>
          <pc:sldMk cId="54206734" sldId="459"/>
        </pc:sldMkLst>
      </pc:sldChg>
      <pc:sldChg chg="add modNotesTx">
        <pc:chgData name="Sumith Kulal" userId="5e35f1333e2d59e8" providerId="LiveId" clId="{17DFFDAA-3D90-42FD-BF70-FB824579104B}" dt="2023-05-16T02:45:18.136" v="224" actId="6549"/>
        <pc:sldMkLst>
          <pc:docMk/>
          <pc:sldMk cId="645979599" sldId="460"/>
        </pc:sldMkLst>
      </pc:sldChg>
      <pc:sldChg chg="add del">
        <pc:chgData name="Sumith Kulal" userId="5e35f1333e2d59e8" providerId="LiveId" clId="{17DFFDAA-3D90-42FD-BF70-FB824579104B}" dt="2023-05-16T02:26:08.267" v="2" actId="47"/>
        <pc:sldMkLst>
          <pc:docMk/>
          <pc:sldMk cId="1117928737" sldId="461"/>
        </pc:sldMkLst>
      </pc:sldChg>
      <pc:sldChg chg="add mod modShow">
        <pc:chgData name="Sumith Kulal" userId="5e35f1333e2d59e8" providerId="LiveId" clId="{17DFFDAA-3D90-42FD-BF70-FB824579104B}" dt="2023-05-16T02:26:31.570" v="7" actId="729"/>
        <pc:sldMkLst>
          <pc:docMk/>
          <pc:sldMk cId="3629898274" sldId="461"/>
        </pc:sldMkLst>
      </pc:sldChg>
      <pc:sldChg chg="add del">
        <pc:chgData name="Sumith Kulal" userId="5e35f1333e2d59e8" providerId="LiveId" clId="{17DFFDAA-3D90-42FD-BF70-FB824579104B}" dt="2023-05-16T02:26:15.840" v="5"/>
        <pc:sldMkLst>
          <pc:docMk/>
          <pc:sldMk cId="3999529959" sldId="461"/>
        </pc:sldMkLst>
      </pc:sldChg>
      <pc:sldChg chg="add del">
        <pc:chgData name="Sumith Kulal" userId="5e35f1333e2d59e8" providerId="LiveId" clId="{17DFFDAA-3D90-42FD-BF70-FB824579104B}" dt="2023-05-16T02:26:09.356" v="3" actId="47"/>
        <pc:sldMkLst>
          <pc:docMk/>
          <pc:sldMk cId="1696082043" sldId="462"/>
        </pc:sldMkLst>
      </pc:sldChg>
      <pc:sldChg chg="add del">
        <pc:chgData name="Sumith Kulal" userId="5e35f1333e2d59e8" providerId="LiveId" clId="{17DFFDAA-3D90-42FD-BF70-FB824579104B}" dt="2023-05-16T02:26:15.840" v="5"/>
        <pc:sldMkLst>
          <pc:docMk/>
          <pc:sldMk cId="3588351585" sldId="462"/>
        </pc:sldMkLst>
      </pc:sldChg>
      <pc:sldChg chg="add del">
        <pc:chgData name="Sumith Kulal" userId="5e35f1333e2d59e8" providerId="LiveId" clId="{17DFFDAA-3D90-42FD-BF70-FB824579104B}" dt="2023-05-16T02:30:33.328" v="20" actId="47"/>
        <pc:sldMkLst>
          <pc:docMk/>
          <pc:sldMk cId="3860629618" sldId="462"/>
        </pc:sldMkLst>
      </pc:sldChg>
      <pc:sldChg chg="add modNotesTx">
        <pc:chgData name="Sumith Kulal" userId="5e35f1333e2d59e8" providerId="LiveId" clId="{17DFFDAA-3D90-42FD-BF70-FB824579104B}" dt="2023-05-16T02:45:59.241" v="229" actId="6549"/>
        <pc:sldMkLst>
          <pc:docMk/>
          <pc:sldMk cId="324925051" sldId="465"/>
        </pc:sldMkLst>
      </pc:sldChg>
      <pc:sldChg chg="add modNotesTx">
        <pc:chgData name="Sumith Kulal" userId="5e35f1333e2d59e8" providerId="LiveId" clId="{17DFFDAA-3D90-42FD-BF70-FB824579104B}" dt="2023-05-16T02:46:01.141" v="230" actId="6549"/>
        <pc:sldMkLst>
          <pc:docMk/>
          <pc:sldMk cId="91766138" sldId="467"/>
        </pc:sldMkLst>
      </pc:sldChg>
      <pc:sldChg chg="add modNotesTx">
        <pc:chgData name="Sumith Kulal" userId="5e35f1333e2d59e8" providerId="LiveId" clId="{17DFFDAA-3D90-42FD-BF70-FB824579104B}" dt="2023-05-16T02:46:02.985" v="232" actId="6549"/>
        <pc:sldMkLst>
          <pc:docMk/>
          <pc:sldMk cId="386517608" sldId="468"/>
        </pc:sldMkLst>
      </pc:sldChg>
      <pc:sldChg chg="add modNotesTx">
        <pc:chgData name="Sumith Kulal" userId="5e35f1333e2d59e8" providerId="LiveId" clId="{17DFFDAA-3D90-42FD-BF70-FB824579104B}" dt="2023-05-16T02:46:06.368" v="234" actId="6549"/>
        <pc:sldMkLst>
          <pc:docMk/>
          <pc:sldMk cId="400620560" sldId="469"/>
        </pc:sldMkLst>
      </pc:sldChg>
      <pc:sldChg chg="add modNotesTx">
        <pc:chgData name="Sumith Kulal" userId="5e35f1333e2d59e8" providerId="LiveId" clId="{17DFFDAA-3D90-42FD-BF70-FB824579104B}" dt="2023-05-16T02:46:12.663" v="238" actId="6549"/>
        <pc:sldMkLst>
          <pc:docMk/>
          <pc:sldMk cId="2598902650" sldId="470"/>
        </pc:sldMkLst>
      </pc:sldChg>
      <pc:sldChg chg="modSp add mod modNotesTx">
        <pc:chgData name="Sumith Kulal" userId="5e35f1333e2d59e8" providerId="LiveId" clId="{17DFFDAA-3D90-42FD-BF70-FB824579104B}" dt="2023-05-16T02:46:09.543" v="236" actId="6549"/>
        <pc:sldMkLst>
          <pc:docMk/>
          <pc:sldMk cId="1773470942" sldId="471"/>
        </pc:sldMkLst>
        <pc:spChg chg="mod">
          <ac:chgData name="Sumith Kulal" userId="5e35f1333e2d59e8" providerId="LiveId" clId="{17DFFDAA-3D90-42FD-BF70-FB824579104B}" dt="2023-05-16T02:37:07.328" v="67" actId="20577"/>
          <ac:spMkLst>
            <pc:docMk/>
            <pc:sldMk cId="1773470942" sldId="471"/>
            <ac:spMk id="4" creationId="{5B7235FF-7159-5EA4-AB97-44C36B72F193}"/>
          </ac:spMkLst>
        </pc:spChg>
      </pc:sldChg>
      <pc:sldChg chg="add modNotesTx">
        <pc:chgData name="Sumith Kulal" userId="5e35f1333e2d59e8" providerId="LiveId" clId="{17DFFDAA-3D90-42FD-BF70-FB824579104B}" dt="2023-05-16T02:46:14.385" v="240" actId="6549"/>
        <pc:sldMkLst>
          <pc:docMk/>
          <pc:sldMk cId="3247266021" sldId="473"/>
        </pc:sldMkLst>
      </pc:sldChg>
      <pc:sldChg chg="modSp add mod modShow modNotesTx">
        <pc:chgData name="Sumith Kulal" userId="5e35f1333e2d59e8" providerId="LiveId" clId="{17DFFDAA-3D90-42FD-BF70-FB824579104B}" dt="2023-05-16T02:46:17.049" v="242" actId="6549"/>
        <pc:sldMkLst>
          <pc:docMk/>
          <pc:sldMk cId="3280942414" sldId="474"/>
        </pc:sldMkLst>
        <pc:grpChg chg="mod">
          <ac:chgData name="Sumith Kulal" userId="5e35f1333e2d59e8" providerId="LiveId" clId="{17DFFDAA-3D90-42FD-BF70-FB824579104B}" dt="2023-05-16T02:32:22.454" v="37" actId="1038"/>
          <ac:grpSpMkLst>
            <pc:docMk/>
            <pc:sldMk cId="3280942414" sldId="474"/>
            <ac:grpSpMk id="123" creationId="{89AF7490-A7CD-EFB1-E108-0767C42907BD}"/>
          </ac:grpSpMkLst>
        </pc:grpChg>
        <pc:picChg chg="mod">
          <ac:chgData name="Sumith Kulal" userId="5e35f1333e2d59e8" providerId="LiveId" clId="{17DFFDAA-3D90-42FD-BF70-FB824579104B}" dt="2023-05-16T02:32:21.399" v="35" actId="1038"/>
          <ac:picMkLst>
            <pc:docMk/>
            <pc:sldMk cId="3280942414" sldId="474"/>
            <ac:picMk id="102" creationId="{42AFA868-B6E2-961B-387D-B217024315C0}"/>
          </ac:picMkLst>
        </pc:picChg>
        <pc:picChg chg="mod">
          <ac:chgData name="Sumith Kulal" userId="5e35f1333e2d59e8" providerId="LiveId" clId="{17DFFDAA-3D90-42FD-BF70-FB824579104B}" dt="2023-05-16T02:31:41.692" v="27" actId="1038"/>
          <ac:picMkLst>
            <pc:docMk/>
            <pc:sldMk cId="3280942414" sldId="474"/>
            <ac:picMk id="106" creationId="{00B4E771-D6E2-5884-45A2-56341D379C1B}"/>
          </ac:picMkLst>
        </pc:picChg>
        <pc:picChg chg="mod">
          <ac:chgData name="Sumith Kulal" userId="5e35f1333e2d59e8" providerId="LiveId" clId="{17DFFDAA-3D90-42FD-BF70-FB824579104B}" dt="2023-05-16T02:32:07.608" v="29" actId="1037"/>
          <ac:picMkLst>
            <pc:docMk/>
            <pc:sldMk cId="3280942414" sldId="474"/>
            <ac:picMk id="118" creationId="{F08EE6D6-E108-F589-C185-D502595A1537}"/>
          </ac:picMkLst>
        </pc:picChg>
        <pc:picChg chg="mod">
          <ac:chgData name="Sumith Kulal" userId="5e35f1333e2d59e8" providerId="LiveId" clId="{17DFFDAA-3D90-42FD-BF70-FB824579104B}" dt="2023-05-16T02:32:21.050" v="34" actId="1035"/>
          <ac:picMkLst>
            <pc:docMk/>
            <pc:sldMk cId="3280942414" sldId="474"/>
            <ac:picMk id="122" creationId="{E35B84D3-3FE0-4F9D-6EFE-7540295B0C00}"/>
          </ac:picMkLst>
        </pc:picChg>
      </pc:sldChg>
      <pc:sldChg chg="add mod modShow">
        <pc:chgData name="Sumith Kulal" userId="5e35f1333e2d59e8" providerId="LiveId" clId="{17DFFDAA-3D90-42FD-BF70-FB824579104B}" dt="2023-05-16T02:31:18.430" v="23" actId="729"/>
        <pc:sldMkLst>
          <pc:docMk/>
          <pc:sldMk cId="1485321932" sldId="475"/>
        </pc:sldMkLst>
      </pc:sldChg>
      <pc:sldChg chg="add mod modShow modNotesTx">
        <pc:chgData name="Sumith Kulal" userId="5e35f1333e2d59e8" providerId="LiveId" clId="{17DFFDAA-3D90-42FD-BF70-FB824579104B}" dt="2023-05-16T02:46:20.600" v="244" actId="6549"/>
        <pc:sldMkLst>
          <pc:docMk/>
          <pc:sldMk cId="2143863974" sldId="476"/>
        </pc:sldMkLst>
      </pc:sldChg>
      <pc:sldChg chg="add mod modShow modNotesTx">
        <pc:chgData name="Sumith Kulal" userId="5e35f1333e2d59e8" providerId="LiveId" clId="{17DFFDAA-3D90-42FD-BF70-FB824579104B}" dt="2023-05-16T02:46:22.865" v="246" actId="6549"/>
        <pc:sldMkLst>
          <pc:docMk/>
          <pc:sldMk cId="3183885388" sldId="477"/>
        </pc:sldMkLst>
      </pc:sldChg>
      <pc:sldChg chg="modSp add mod modNotesTx">
        <pc:chgData name="Sumith Kulal" userId="5e35f1333e2d59e8" providerId="LiveId" clId="{17DFFDAA-3D90-42FD-BF70-FB824579104B}" dt="2023-05-16T02:50:30.442" v="376" actId="20577"/>
        <pc:sldMkLst>
          <pc:docMk/>
          <pc:sldMk cId="4035173735" sldId="478"/>
        </pc:sldMkLst>
        <pc:spChg chg="mod">
          <ac:chgData name="Sumith Kulal" userId="5e35f1333e2d59e8" providerId="LiveId" clId="{17DFFDAA-3D90-42FD-BF70-FB824579104B}" dt="2023-05-16T02:50:30.442" v="376" actId="20577"/>
          <ac:spMkLst>
            <pc:docMk/>
            <pc:sldMk cId="4035173735" sldId="478"/>
            <ac:spMk id="4" creationId="{86A83C81-78CD-4CDE-BBD5-F3CA90D4DB4A}"/>
          </ac:spMkLst>
        </pc:spChg>
      </pc:sldChg>
      <pc:sldChg chg="add modNotesTx">
        <pc:chgData name="Sumith Kulal" userId="5e35f1333e2d59e8" providerId="LiveId" clId="{17DFFDAA-3D90-42FD-BF70-FB824579104B}" dt="2023-05-16T02:46:28.750" v="250" actId="6549"/>
        <pc:sldMkLst>
          <pc:docMk/>
          <pc:sldMk cId="3983192400" sldId="479"/>
        </pc:sldMkLst>
      </pc:sldChg>
      <pc:sldChg chg="add modNotesTx">
        <pc:chgData name="Sumith Kulal" userId="5e35f1333e2d59e8" providerId="LiveId" clId="{17DFFDAA-3D90-42FD-BF70-FB824579104B}" dt="2023-05-16T02:46:30.959" v="252" actId="6549"/>
        <pc:sldMkLst>
          <pc:docMk/>
          <pc:sldMk cId="3700602363" sldId="480"/>
        </pc:sldMkLst>
      </pc:sldChg>
      <pc:sldChg chg="add modNotesTx">
        <pc:chgData name="Sumith Kulal" userId="5e35f1333e2d59e8" providerId="LiveId" clId="{17DFFDAA-3D90-42FD-BF70-FB824579104B}" dt="2023-05-16T02:46:33.800" v="254" actId="6549"/>
        <pc:sldMkLst>
          <pc:docMk/>
          <pc:sldMk cId="3265158707" sldId="481"/>
        </pc:sldMkLst>
      </pc:sldChg>
      <pc:sldChg chg="add modNotesTx">
        <pc:chgData name="Sumith Kulal" userId="5e35f1333e2d59e8" providerId="LiveId" clId="{17DFFDAA-3D90-42FD-BF70-FB824579104B}" dt="2023-05-16T02:46:36.004" v="256" actId="6549"/>
        <pc:sldMkLst>
          <pc:docMk/>
          <pc:sldMk cId="110735007" sldId="482"/>
        </pc:sldMkLst>
      </pc:sldChg>
      <pc:sldChg chg="add modNotesTx">
        <pc:chgData name="Sumith Kulal" userId="5e35f1333e2d59e8" providerId="LiveId" clId="{17DFFDAA-3D90-42FD-BF70-FB824579104B}" dt="2023-05-16T02:46:42.520" v="260" actId="6549"/>
        <pc:sldMkLst>
          <pc:docMk/>
          <pc:sldMk cId="4007497022" sldId="483"/>
        </pc:sldMkLst>
      </pc:sldChg>
      <pc:sldChg chg="add modNotesTx">
        <pc:chgData name="Sumith Kulal" userId="5e35f1333e2d59e8" providerId="LiveId" clId="{17DFFDAA-3D90-42FD-BF70-FB824579104B}" dt="2023-05-16T02:46:44.626" v="262" actId="6549"/>
        <pc:sldMkLst>
          <pc:docMk/>
          <pc:sldMk cId="3778453525" sldId="486"/>
        </pc:sldMkLst>
      </pc:sldChg>
      <pc:sldChg chg="add modNotesTx">
        <pc:chgData name="Sumith Kulal" userId="5e35f1333e2d59e8" providerId="LiveId" clId="{17DFFDAA-3D90-42FD-BF70-FB824579104B}" dt="2023-05-16T02:46:53.729" v="270" actId="6549"/>
        <pc:sldMkLst>
          <pc:docMk/>
          <pc:sldMk cId="2969726407" sldId="488"/>
        </pc:sldMkLst>
      </pc:sldChg>
      <pc:sldChg chg="add modNotesTx">
        <pc:chgData name="Sumith Kulal" userId="5e35f1333e2d59e8" providerId="LiveId" clId="{17DFFDAA-3D90-42FD-BF70-FB824579104B}" dt="2023-05-16T02:46:46.220" v="264" actId="6549"/>
        <pc:sldMkLst>
          <pc:docMk/>
          <pc:sldMk cId="1983140919" sldId="489"/>
        </pc:sldMkLst>
      </pc:sldChg>
      <pc:sldChg chg="add modNotesTx">
        <pc:chgData name="Sumith Kulal" userId="5e35f1333e2d59e8" providerId="LiveId" clId="{17DFFDAA-3D90-42FD-BF70-FB824579104B}" dt="2023-05-16T02:46:50.441" v="268" actId="6549"/>
        <pc:sldMkLst>
          <pc:docMk/>
          <pc:sldMk cId="1419637908" sldId="490"/>
        </pc:sldMkLst>
      </pc:sldChg>
      <pc:sldChg chg="add modNotesTx">
        <pc:chgData name="Sumith Kulal" userId="5e35f1333e2d59e8" providerId="LiveId" clId="{17DFFDAA-3D90-42FD-BF70-FB824579104B}" dt="2023-05-16T02:46:48.217" v="266" actId="6549"/>
        <pc:sldMkLst>
          <pc:docMk/>
          <pc:sldMk cId="50600783" sldId="491"/>
        </pc:sldMkLst>
      </pc:sldChg>
      <pc:sldChg chg="add modNotesTx">
        <pc:chgData name="Sumith Kulal" userId="5e35f1333e2d59e8" providerId="LiveId" clId="{17DFFDAA-3D90-42FD-BF70-FB824579104B}" dt="2023-05-16T02:46:55.244" v="272" actId="6549"/>
        <pc:sldMkLst>
          <pc:docMk/>
          <pc:sldMk cId="549300013" sldId="492"/>
        </pc:sldMkLst>
      </pc:sldChg>
      <pc:sldChg chg="add modNotesTx">
        <pc:chgData name="Sumith Kulal" userId="5e35f1333e2d59e8" providerId="LiveId" clId="{17DFFDAA-3D90-42FD-BF70-FB824579104B}" dt="2023-05-16T02:46:56.975" v="274" actId="6549"/>
        <pc:sldMkLst>
          <pc:docMk/>
          <pc:sldMk cId="1516724742" sldId="493"/>
        </pc:sldMkLst>
      </pc:sldChg>
      <pc:sldChg chg="add modNotesTx">
        <pc:chgData name="Sumith Kulal" userId="5e35f1333e2d59e8" providerId="LiveId" clId="{17DFFDAA-3D90-42FD-BF70-FB824579104B}" dt="2023-05-16T02:46:58.569" v="276" actId="6549"/>
        <pc:sldMkLst>
          <pc:docMk/>
          <pc:sldMk cId="3825644593" sldId="494"/>
        </pc:sldMkLst>
      </pc:sldChg>
      <pc:sldChg chg="add modNotesTx">
        <pc:chgData name="Sumith Kulal" userId="5e35f1333e2d59e8" providerId="LiveId" clId="{17DFFDAA-3D90-42FD-BF70-FB824579104B}" dt="2023-05-16T02:47:00.597" v="277" actId="6549"/>
        <pc:sldMkLst>
          <pc:docMk/>
          <pc:sldMk cId="3898983858" sldId="495"/>
        </pc:sldMkLst>
      </pc:sldChg>
      <pc:sldChg chg="add modNotesTx">
        <pc:chgData name="Sumith Kulal" userId="5e35f1333e2d59e8" providerId="LiveId" clId="{17DFFDAA-3D90-42FD-BF70-FB824579104B}" dt="2023-05-16T02:47:02.352" v="279" actId="6549"/>
        <pc:sldMkLst>
          <pc:docMk/>
          <pc:sldMk cId="3911815694" sldId="496"/>
        </pc:sldMkLst>
      </pc:sldChg>
      <pc:sldChg chg="add modNotesTx">
        <pc:chgData name="Sumith Kulal" userId="5e35f1333e2d59e8" providerId="LiveId" clId="{17DFFDAA-3D90-42FD-BF70-FB824579104B}" dt="2023-05-16T02:47:06.210" v="283" actId="6549"/>
        <pc:sldMkLst>
          <pc:docMk/>
          <pc:sldMk cId="3587052882" sldId="497"/>
        </pc:sldMkLst>
      </pc:sldChg>
      <pc:sldChg chg="add mod modShow modNotesTx">
        <pc:chgData name="Sumith Kulal" userId="5e35f1333e2d59e8" providerId="LiveId" clId="{17DFFDAA-3D90-42FD-BF70-FB824579104B}" dt="2023-05-16T02:47:10.368" v="287" actId="6549"/>
        <pc:sldMkLst>
          <pc:docMk/>
          <pc:sldMk cId="3365593778" sldId="501"/>
        </pc:sldMkLst>
      </pc:sldChg>
      <pc:sldChg chg="add del">
        <pc:chgData name="Sumith Kulal" userId="5e35f1333e2d59e8" providerId="LiveId" clId="{17DFFDAA-3D90-42FD-BF70-FB824579104B}" dt="2023-05-16T02:30:34.908" v="21" actId="47"/>
        <pc:sldMkLst>
          <pc:docMk/>
          <pc:sldMk cId="1020869956" sldId="510"/>
        </pc:sldMkLst>
      </pc:sldChg>
      <pc:sldChg chg="add modNotesTx">
        <pc:chgData name="Sumith Kulal" userId="5e35f1333e2d59e8" providerId="LiveId" clId="{17DFFDAA-3D90-42FD-BF70-FB824579104B}" dt="2023-05-16T02:46:40.654" v="258" actId="6549"/>
        <pc:sldMkLst>
          <pc:docMk/>
          <pc:sldMk cId="3527811243" sldId="515"/>
        </pc:sldMkLst>
      </pc:sldChg>
      <pc:sldChg chg="add modNotesTx">
        <pc:chgData name="Sumith Kulal" userId="5e35f1333e2d59e8" providerId="LiveId" clId="{17DFFDAA-3D90-42FD-BF70-FB824579104B}" dt="2023-05-16T02:47:04.800" v="281" actId="6549"/>
        <pc:sldMkLst>
          <pc:docMk/>
          <pc:sldMk cId="4107124921" sldId="516"/>
        </pc:sldMkLst>
      </pc:sldChg>
      <pc:sldChg chg="add modNotesTx">
        <pc:chgData name="Sumith Kulal" userId="5e35f1333e2d59e8" providerId="LiveId" clId="{17DFFDAA-3D90-42FD-BF70-FB824579104B}" dt="2023-05-16T02:47:08.546" v="285" actId="6549"/>
        <pc:sldMkLst>
          <pc:docMk/>
          <pc:sldMk cId="2669407489" sldId="518"/>
        </pc:sldMkLst>
      </pc:sldChg>
      <pc:sldChg chg="add modNotesTx">
        <pc:chgData name="Sumith Kulal" userId="5e35f1333e2d59e8" providerId="LiveId" clId="{17DFFDAA-3D90-42FD-BF70-FB824579104B}" dt="2023-05-16T02:47:15.529" v="291" actId="6549"/>
        <pc:sldMkLst>
          <pc:docMk/>
          <pc:sldMk cId="3770087867" sldId="550"/>
        </pc:sldMkLst>
      </pc:sldChg>
      <pc:sldChg chg="add modNotesTx">
        <pc:chgData name="Sumith Kulal" userId="5e35f1333e2d59e8" providerId="LiveId" clId="{17DFFDAA-3D90-42FD-BF70-FB824579104B}" dt="2023-05-16T02:42:31.203" v="69" actId="6549"/>
        <pc:sldMkLst>
          <pc:docMk/>
          <pc:sldMk cId="1322472789" sldId="573"/>
        </pc:sldMkLst>
      </pc:sldChg>
      <pc:sldChg chg="add modTransition modAnim modNotesTx">
        <pc:chgData name="Sumith Kulal" userId="5e35f1333e2d59e8" providerId="LiveId" clId="{17DFFDAA-3D90-42FD-BF70-FB824579104B}" dt="2023-05-16T02:48:57.657" v="294"/>
        <pc:sldMkLst>
          <pc:docMk/>
          <pc:sldMk cId="315231376" sldId="574"/>
        </pc:sldMkLst>
      </pc:sldChg>
      <pc:sldChg chg="addSp delSp modSp add del mod delAnim modAnim modNotesTx">
        <pc:chgData name="Sumith Kulal" userId="5e35f1333e2d59e8" providerId="LiveId" clId="{17DFFDAA-3D90-42FD-BF70-FB824579104B}" dt="2023-05-15T20:55:02.719" v="669"/>
        <pc:sldMkLst>
          <pc:docMk/>
          <pc:sldMk cId="2015780239" sldId="575"/>
        </pc:sldMkLst>
        <pc:picChg chg="add del mod">
          <ac:chgData name="Sumith Kulal" userId="5e35f1333e2d59e8" providerId="LiveId" clId="{17DFFDAA-3D90-42FD-BF70-FB824579104B}" dt="2023-05-15T20:40:06.137" v="383"/>
          <ac:picMkLst>
            <pc:docMk/>
            <pc:sldMk cId="2015780239" sldId="575"/>
            <ac:picMk id="4" creationId="{D3CC5652-ED82-049E-EB15-8D2DE4F31F82}"/>
          </ac:picMkLst>
        </pc:picChg>
        <pc:picChg chg="add del mod">
          <ac:chgData name="Sumith Kulal" userId="5e35f1333e2d59e8" providerId="LiveId" clId="{17DFFDAA-3D90-42FD-BF70-FB824579104B}" dt="2023-05-15T20:40:57.856" v="447"/>
          <ac:picMkLst>
            <pc:docMk/>
            <pc:sldMk cId="2015780239" sldId="575"/>
            <ac:picMk id="6" creationId="{97CE6D9E-3B00-07B1-4FBC-36DA5544C991}"/>
          </ac:picMkLst>
        </pc:picChg>
        <pc:picChg chg="add del mod">
          <ac:chgData name="Sumith Kulal" userId="5e35f1333e2d59e8" providerId="LiveId" clId="{17DFFDAA-3D90-42FD-BF70-FB824579104B}" dt="2023-05-15T20:40:57.856" v="447"/>
          <ac:picMkLst>
            <pc:docMk/>
            <pc:sldMk cId="2015780239" sldId="575"/>
            <ac:picMk id="8" creationId="{48BBC9EC-DCD3-7E8D-5C09-B645C84E8430}"/>
          </ac:picMkLst>
        </pc:picChg>
        <pc:picChg chg="add del mod">
          <ac:chgData name="Sumith Kulal" userId="5e35f1333e2d59e8" providerId="LiveId" clId="{17DFFDAA-3D90-42FD-BF70-FB824579104B}" dt="2023-05-15T20:40:57.856" v="447"/>
          <ac:picMkLst>
            <pc:docMk/>
            <pc:sldMk cId="2015780239" sldId="575"/>
            <ac:picMk id="10" creationId="{6E1E370F-359F-DFD1-1F59-6D00A65ADC35}"/>
          </ac:picMkLst>
        </pc:picChg>
        <pc:picChg chg="del">
          <ac:chgData name="Sumith Kulal" userId="5e35f1333e2d59e8" providerId="LiveId" clId="{17DFFDAA-3D90-42FD-BF70-FB824579104B}" dt="2023-05-15T20:43:11.754" v="491" actId="478"/>
          <ac:picMkLst>
            <pc:docMk/>
            <pc:sldMk cId="2015780239" sldId="575"/>
            <ac:picMk id="12" creationId="{B7BA8DA7-D96A-2FE3-9F20-F6E30C2BA1E9}"/>
          </ac:picMkLst>
        </pc:picChg>
        <pc:picChg chg="del mod">
          <ac:chgData name="Sumith Kulal" userId="5e35f1333e2d59e8" providerId="LiveId" clId="{17DFFDAA-3D90-42FD-BF70-FB824579104B}" dt="2023-05-15T20:43:13.621" v="494" actId="478"/>
          <ac:picMkLst>
            <pc:docMk/>
            <pc:sldMk cId="2015780239" sldId="575"/>
            <ac:picMk id="13" creationId="{F2565F41-3D50-5B6A-5521-432CA29714EE}"/>
          </ac:picMkLst>
        </pc:picChg>
        <pc:picChg chg="del mod">
          <ac:chgData name="Sumith Kulal" userId="5e35f1333e2d59e8" providerId="LiveId" clId="{17DFFDAA-3D90-42FD-BF70-FB824579104B}" dt="2023-05-15T20:43:14.213" v="495" actId="478"/>
          <ac:picMkLst>
            <pc:docMk/>
            <pc:sldMk cId="2015780239" sldId="575"/>
            <ac:picMk id="14" creationId="{13AA931D-5DFC-9449-8BD8-C686D29F09B7}"/>
          </ac:picMkLst>
        </pc:picChg>
        <pc:picChg chg="del">
          <ac:chgData name="Sumith Kulal" userId="5e35f1333e2d59e8" providerId="LiveId" clId="{17DFFDAA-3D90-42FD-BF70-FB824579104B}" dt="2023-05-15T20:43:11.153" v="490" actId="478"/>
          <ac:picMkLst>
            <pc:docMk/>
            <pc:sldMk cId="2015780239" sldId="575"/>
            <ac:picMk id="15" creationId="{E05E5536-92D9-D99E-E199-D01035FF2C72}"/>
          </ac:picMkLst>
        </pc:picChg>
        <pc:picChg chg="del">
          <ac:chgData name="Sumith Kulal" userId="5e35f1333e2d59e8" providerId="LiveId" clId="{17DFFDAA-3D90-42FD-BF70-FB824579104B}" dt="2023-05-15T20:43:12.385" v="492" actId="478"/>
          <ac:picMkLst>
            <pc:docMk/>
            <pc:sldMk cId="2015780239" sldId="575"/>
            <ac:picMk id="16" creationId="{A198E9AE-9703-A702-215B-B5547F488FBD}"/>
          </ac:picMkLst>
        </pc:picChg>
        <pc:picChg chg="del">
          <ac:chgData name="Sumith Kulal" userId="5e35f1333e2d59e8" providerId="LiveId" clId="{17DFFDAA-3D90-42FD-BF70-FB824579104B}" dt="2023-05-15T20:43:13.047" v="493" actId="478"/>
          <ac:picMkLst>
            <pc:docMk/>
            <pc:sldMk cId="2015780239" sldId="575"/>
            <ac:picMk id="17" creationId="{98419CB1-7B13-1D3F-26A6-447945B54E9D}"/>
          </ac:picMkLst>
        </pc:picChg>
        <pc:picChg chg="del">
          <ac:chgData name="Sumith Kulal" userId="5e35f1333e2d59e8" providerId="LiveId" clId="{17DFFDAA-3D90-42FD-BF70-FB824579104B}" dt="2023-05-15T20:43:14.811" v="496" actId="478"/>
          <ac:picMkLst>
            <pc:docMk/>
            <pc:sldMk cId="2015780239" sldId="575"/>
            <ac:picMk id="18" creationId="{002B9935-8BA9-C45E-57D2-B0B1F6FA8EDF}"/>
          </ac:picMkLst>
        </pc:picChg>
        <pc:picChg chg="del">
          <ac:chgData name="Sumith Kulal" userId="5e35f1333e2d59e8" providerId="LiveId" clId="{17DFFDAA-3D90-42FD-BF70-FB824579104B}" dt="2023-05-15T20:43:15.455" v="497" actId="478"/>
          <ac:picMkLst>
            <pc:docMk/>
            <pc:sldMk cId="2015780239" sldId="575"/>
            <ac:picMk id="19" creationId="{A06B9A7F-31D4-C2E4-C8A3-41DD2000DE7C}"/>
          </ac:picMkLst>
        </pc:picChg>
        <pc:picChg chg="add del mod">
          <ac:chgData name="Sumith Kulal" userId="5e35f1333e2d59e8" providerId="LiveId" clId="{17DFFDAA-3D90-42FD-BF70-FB824579104B}" dt="2023-05-15T20:40:57.856" v="447"/>
          <ac:picMkLst>
            <pc:docMk/>
            <pc:sldMk cId="2015780239" sldId="575"/>
            <ac:picMk id="20" creationId="{07F2CDEF-DC17-EA13-CC54-BF007BD6FD30}"/>
          </ac:picMkLst>
        </pc:picChg>
        <pc:picChg chg="del">
          <ac:chgData name="Sumith Kulal" userId="5e35f1333e2d59e8" providerId="LiveId" clId="{17DFFDAA-3D90-42FD-BF70-FB824579104B}" dt="2023-05-15T20:43:16.007" v="498" actId="478"/>
          <ac:picMkLst>
            <pc:docMk/>
            <pc:sldMk cId="2015780239" sldId="575"/>
            <ac:picMk id="22" creationId="{BFA9CA9B-15FC-B895-7882-6670CA13D84C}"/>
          </ac:picMkLst>
        </pc:picChg>
        <pc:picChg chg="add del mod">
          <ac:chgData name="Sumith Kulal" userId="5e35f1333e2d59e8" providerId="LiveId" clId="{17DFFDAA-3D90-42FD-BF70-FB824579104B}" dt="2023-05-15T20:40:57.856" v="447"/>
          <ac:picMkLst>
            <pc:docMk/>
            <pc:sldMk cId="2015780239" sldId="575"/>
            <ac:picMk id="23" creationId="{F3A63B81-440D-4D7E-BEB0-C4EA7B09ACA2}"/>
          </ac:picMkLst>
        </pc:picChg>
        <pc:picChg chg="add del mod">
          <ac:chgData name="Sumith Kulal" userId="5e35f1333e2d59e8" providerId="LiveId" clId="{17DFFDAA-3D90-42FD-BF70-FB824579104B}" dt="2023-05-15T20:40:57.856" v="447"/>
          <ac:picMkLst>
            <pc:docMk/>
            <pc:sldMk cId="2015780239" sldId="575"/>
            <ac:picMk id="28" creationId="{DC94ADDF-631B-A582-99D6-F829C6305B1D}"/>
          </ac:picMkLst>
        </pc:picChg>
        <pc:picChg chg="add del mod">
          <ac:chgData name="Sumith Kulal" userId="5e35f1333e2d59e8" providerId="LiveId" clId="{17DFFDAA-3D90-42FD-BF70-FB824579104B}" dt="2023-05-15T20:40:57.856" v="447"/>
          <ac:picMkLst>
            <pc:docMk/>
            <pc:sldMk cId="2015780239" sldId="575"/>
            <ac:picMk id="30" creationId="{D9089757-ED2F-9947-5926-3EA559D637E6}"/>
          </ac:picMkLst>
        </pc:picChg>
        <pc:picChg chg="add del mod ord">
          <ac:chgData name="Sumith Kulal" userId="5e35f1333e2d59e8" providerId="LiveId" clId="{17DFFDAA-3D90-42FD-BF70-FB824579104B}" dt="2023-05-15T20:40:57.856" v="447"/>
          <ac:picMkLst>
            <pc:docMk/>
            <pc:sldMk cId="2015780239" sldId="575"/>
            <ac:picMk id="32" creationId="{17B48094-AD93-99CA-A559-E0DA1E6F4C01}"/>
          </ac:picMkLst>
        </pc:picChg>
        <pc:picChg chg="add del mod">
          <ac:chgData name="Sumith Kulal" userId="5e35f1333e2d59e8" providerId="LiveId" clId="{17DFFDAA-3D90-42FD-BF70-FB824579104B}" dt="2023-05-15T20:40:52.833" v="435"/>
          <ac:picMkLst>
            <pc:docMk/>
            <pc:sldMk cId="2015780239" sldId="575"/>
            <ac:picMk id="34" creationId="{FF90E965-9B38-EBB6-3301-FCC88EC3D292}"/>
          </ac:picMkLst>
        </pc:picChg>
        <pc:picChg chg="add del mod">
          <ac:chgData name="Sumith Kulal" userId="5e35f1333e2d59e8" providerId="LiveId" clId="{17DFFDAA-3D90-42FD-BF70-FB824579104B}" dt="2023-05-15T20:40:52.833" v="435"/>
          <ac:picMkLst>
            <pc:docMk/>
            <pc:sldMk cId="2015780239" sldId="575"/>
            <ac:picMk id="36" creationId="{B5AC68B3-5578-7DEE-614C-CA46AA7E4270}"/>
          </ac:picMkLst>
        </pc:picChg>
        <pc:picChg chg="add del mod">
          <ac:chgData name="Sumith Kulal" userId="5e35f1333e2d59e8" providerId="LiveId" clId="{17DFFDAA-3D90-42FD-BF70-FB824579104B}" dt="2023-05-15T20:40:52.833" v="435"/>
          <ac:picMkLst>
            <pc:docMk/>
            <pc:sldMk cId="2015780239" sldId="575"/>
            <ac:picMk id="38" creationId="{A1EE8134-4E4C-335A-F486-26799FF0FE8B}"/>
          </ac:picMkLst>
        </pc:picChg>
        <pc:picChg chg="add del mod">
          <ac:chgData name="Sumith Kulal" userId="5e35f1333e2d59e8" providerId="LiveId" clId="{17DFFDAA-3D90-42FD-BF70-FB824579104B}" dt="2023-05-15T20:40:52.833" v="435"/>
          <ac:picMkLst>
            <pc:docMk/>
            <pc:sldMk cId="2015780239" sldId="575"/>
            <ac:picMk id="40" creationId="{2C091EC2-B4AD-0030-47B9-66851B95C1C6}"/>
          </ac:picMkLst>
        </pc:picChg>
        <pc:picChg chg="add del mod">
          <ac:chgData name="Sumith Kulal" userId="5e35f1333e2d59e8" providerId="LiveId" clId="{17DFFDAA-3D90-42FD-BF70-FB824579104B}" dt="2023-05-15T20:40:52.833" v="435"/>
          <ac:picMkLst>
            <pc:docMk/>
            <pc:sldMk cId="2015780239" sldId="575"/>
            <ac:picMk id="42" creationId="{41235C97-5ACA-7438-15A2-5B5B00C7946B}"/>
          </ac:picMkLst>
        </pc:picChg>
        <pc:picChg chg="add del mod">
          <ac:chgData name="Sumith Kulal" userId="5e35f1333e2d59e8" providerId="LiveId" clId="{17DFFDAA-3D90-42FD-BF70-FB824579104B}" dt="2023-05-15T20:40:52.833" v="435"/>
          <ac:picMkLst>
            <pc:docMk/>
            <pc:sldMk cId="2015780239" sldId="575"/>
            <ac:picMk id="44" creationId="{E07A42A8-C833-A89C-0D19-94B9857F7BF6}"/>
          </ac:picMkLst>
        </pc:picChg>
        <pc:picChg chg="add del mod">
          <ac:chgData name="Sumith Kulal" userId="5e35f1333e2d59e8" providerId="LiveId" clId="{17DFFDAA-3D90-42FD-BF70-FB824579104B}" dt="2023-05-15T20:40:52.833" v="435"/>
          <ac:picMkLst>
            <pc:docMk/>
            <pc:sldMk cId="2015780239" sldId="575"/>
            <ac:picMk id="46" creationId="{1B396580-D53B-3C25-DF4B-E7E3B0AF4375}"/>
          </ac:picMkLst>
        </pc:picChg>
        <pc:picChg chg="add del mod">
          <ac:chgData name="Sumith Kulal" userId="5e35f1333e2d59e8" providerId="LiveId" clId="{17DFFDAA-3D90-42FD-BF70-FB824579104B}" dt="2023-05-15T20:40:52.833" v="435"/>
          <ac:picMkLst>
            <pc:docMk/>
            <pc:sldMk cId="2015780239" sldId="575"/>
            <ac:picMk id="48" creationId="{BE6CA171-5591-24FC-E47A-3518BDE9B363}"/>
          </ac:picMkLst>
        </pc:picChg>
        <pc:picChg chg="add mod ord">
          <ac:chgData name="Sumith Kulal" userId="5e35f1333e2d59e8" providerId="LiveId" clId="{17DFFDAA-3D90-42FD-BF70-FB824579104B}" dt="2023-05-15T20:43:07.124" v="489" actId="167"/>
          <ac:picMkLst>
            <pc:docMk/>
            <pc:sldMk cId="2015780239" sldId="575"/>
            <ac:picMk id="50" creationId="{B95D8BEC-884D-191D-5ECC-76D765FB5C2F}"/>
          </ac:picMkLst>
        </pc:picChg>
        <pc:picChg chg="add mod ord">
          <ac:chgData name="Sumith Kulal" userId="5e35f1333e2d59e8" providerId="LiveId" clId="{17DFFDAA-3D90-42FD-BF70-FB824579104B}" dt="2023-05-15T20:43:07.124" v="489" actId="167"/>
          <ac:picMkLst>
            <pc:docMk/>
            <pc:sldMk cId="2015780239" sldId="575"/>
            <ac:picMk id="52" creationId="{6D29F76A-20D7-839D-4471-F937AC2AB63F}"/>
          </ac:picMkLst>
        </pc:picChg>
        <pc:picChg chg="add mod ord">
          <ac:chgData name="Sumith Kulal" userId="5e35f1333e2d59e8" providerId="LiveId" clId="{17DFFDAA-3D90-42FD-BF70-FB824579104B}" dt="2023-05-15T20:43:07.124" v="489" actId="167"/>
          <ac:picMkLst>
            <pc:docMk/>
            <pc:sldMk cId="2015780239" sldId="575"/>
            <ac:picMk id="54" creationId="{482D42FD-97CE-7182-E566-6B40C375F39C}"/>
          </ac:picMkLst>
        </pc:picChg>
        <pc:picChg chg="add mod ord">
          <ac:chgData name="Sumith Kulal" userId="5e35f1333e2d59e8" providerId="LiveId" clId="{17DFFDAA-3D90-42FD-BF70-FB824579104B}" dt="2023-05-15T20:43:07.124" v="489" actId="167"/>
          <ac:picMkLst>
            <pc:docMk/>
            <pc:sldMk cId="2015780239" sldId="575"/>
            <ac:picMk id="56" creationId="{A6B0FB20-D66D-D43C-D9F3-F72E05E27E46}"/>
          </ac:picMkLst>
        </pc:picChg>
        <pc:picChg chg="add mod ord">
          <ac:chgData name="Sumith Kulal" userId="5e35f1333e2d59e8" providerId="LiveId" clId="{17DFFDAA-3D90-42FD-BF70-FB824579104B}" dt="2023-05-15T20:43:07.124" v="489" actId="167"/>
          <ac:picMkLst>
            <pc:docMk/>
            <pc:sldMk cId="2015780239" sldId="575"/>
            <ac:picMk id="58" creationId="{A0057C9C-A58C-32CB-6D57-DBB7A47DED0A}"/>
          </ac:picMkLst>
        </pc:picChg>
        <pc:picChg chg="add mod ord">
          <ac:chgData name="Sumith Kulal" userId="5e35f1333e2d59e8" providerId="LiveId" clId="{17DFFDAA-3D90-42FD-BF70-FB824579104B}" dt="2023-05-15T20:43:07.124" v="489" actId="167"/>
          <ac:picMkLst>
            <pc:docMk/>
            <pc:sldMk cId="2015780239" sldId="575"/>
            <ac:picMk id="60" creationId="{7D48F1B0-64D8-5448-D8D8-F022730D6B57}"/>
          </ac:picMkLst>
        </pc:picChg>
        <pc:picChg chg="add mod ord">
          <ac:chgData name="Sumith Kulal" userId="5e35f1333e2d59e8" providerId="LiveId" clId="{17DFFDAA-3D90-42FD-BF70-FB824579104B}" dt="2023-05-15T20:43:07.124" v="489" actId="167"/>
          <ac:picMkLst>
            <pc:docMk/>
            <pc:sldMk cId="2015780239" sldId="575"/>
            <ac:picMk id="62" creationId="{DAC4C347-EB66-3A40-CF4C-B803D4B10511}"/>
          </ac:picMkLst>
        </pc:picChg>
        <pc:picChg chg="add mod ord">
          <ac:chgData name="Sumith Kulal" userId="5e35f1333e2d59e8" providerId="LiveId" clId="{17DFFDAA-3D90-42FD-BF70-FB824579104B}" dt="2023-05-15T20:43:07.124" v="489" actId="167"/>
          <ac:picMkLst>
            <pc:docMk/>
            <pc:sldMk cId="2015780239" sldId="575"/>
            <ac:picMk id="64" creationId="{863D7DBA-44F2-CCA5-F038-7D77B99BD754}"/>
          </ac:picMkLst>
        </pc:picChg>
        <pc:picChg chg="add mod ord">
          <ac:chgData name="Sumith Kulal" userId="5e35f1333e2d59e8" providerId="LiveId" clId="{17DFFDAA-3D90-42FD-BF70-FB824579104B}" dt="2023-05-15T20:43:07.124" v="489" actId="167"/>
          <ac:picMkLst>
            <pc:docMk/>
            <pc:sldMk cId="2015780239" sldId="575"/>
            <ac:picMk id="66" creationId="{0855B7FF-400A-86DD-8BE0-FF8585F259A4}"/>
          </ac:picMkLst>
        </pc:picChg>
      </pc:sldChg>
      <pc:sldChg chg="addSp delSp modSp add mod ord delAnim modAnim">
        <pc:chgData name="Sumith Kulal" userId="5e35f1333e2d59e8" providerId="LiveId" clId="{17DFFDAA-3D90-42FD-BF70-FB824579104B}" dt="2023-05-15T20:55:34.971" v="673"/>
        <pc:sldMkLst>
          <pc:docMk/>
          <pc:sldMk cId="1798164063" sldId="576"/>
        </pc:sldMkLst>
        <pc:picChg chg="add del mod">
          <ac:chgData name="Sumith Kulal" userId="5e35f1333e2d59e8" providerId="LiveId" clId="{17DFFDAA-3D90-42FD-BF70-FB824579104B}" dt="2023-05-15T20:44:20.606" v="525"/>
          <ac:picMkLst>
            <pc:docMk/>
            <pc:sldMk cId="1798164063" sldId="576"/>
            <ac:picMk id="4" creationId="{AD0FFC16-2307-5CFA-84AF-16AA1535758B}"/>
          </ac:picMkLst>
        </pc:picChg>
        <pc:picChg chg="add del mod">
          <ac:chgData name="Sumith Kulal" userId="5e35f1333e2d59e8" providerId="LiveId" clId="{17DFFDAA-3D90-42FD-BF70-FB824579104B}" dt="2023-05-15T20:44:20.606" v="525"/>
          <ac:picMkLst>
            <pc:docMk/>
            <pc:sldMk cId="1798164063" sldId="576"/>
            <ac:picMk id="6" creationId="{9D95F579-4DDD-A86E-D293-F4C862CA46A7}"/>
          </ac:picMkLst>
        </pc:picChg>
        <pc:picChg chg="add del mod">
          <ac:chgData name="Sumith Kulal" userId="5e35f1333e2d59e8" providerId="LiveId" clId="{17DFFDAA-3D90-42FD-BF70-FB824579104B}" dt="2023-05-15T20:44:20.606" v="525"/>
          <ac:picMkLst>
            <pc:docMk/>
            <pc:sldMk cId="1798164063" sldId="576"/>
            <ac:picMk id="8" creationId="{9214E8E7-1DF2-6A63-AA2B-51A686BE88D7}"/>
          </ac:picMkLst>
        </pc:picChg>
        <pc:picChg chg="add del mod">
          <ac:chgData name="Sumith Kulal" userId="5e35f1333e2d59e8" providerId="LiveId" clId="{17DFFDAA-3D90-42FD-BF70-FB824579104B}" dt="2023-05-15T20:44:20.606" v="525"/>
          <ac:picMkLst>
            <pc:docMk/>
            <pc:sldMk cId="1798164063" sldId="576"/>
            <ac:picMk id="10" creationId="{9303B796-3C49-8945-7DB6-EEFEA3CA9699}"/>
          </ac:picMkLst>
        </pc:picChg>
        <pc:picChg chg="add del mod">
          <ac:chgData name="Sumith Kulal" userId="5e35f1333e2d59e8" providerId="LiveId" clId="{17DFFDAA-3D90-42FD-BF70-FB824579104B}" dt="2023-05-15T20:44:20.606" v="525"/>
          <ac:picMkLst>
            <pc:docMk/>
            <pc:sldMk cId="1798164063" sldId="576"/>
            <ac:picMk id="12" creationId="{23BEC213-8810-4719-9402-33F36814C0E6}"/>
          </ac:picMkLst>
        </pc:picChg>
        <pc:picChg chg="add del mod">
          <ac:chgData name="Sumith Kulal" userId="5e35f1333e2d59e8" providerId="LiveId" clId="{17DFFDAA-3D90-42FD-BF70-FB824579104B}" dt="2023-05-15T20:44:20.606" v="525"/>
          <ac:picMkLst>
            <pc:docMk/>
            <pc:sldMk cId="1798164063" sldId="576"/>
            <ac:picMk id="14" creationId="{BB66DC25-A484-D8F9-8272-C67AB7D0010E}"/>
          </ac:picMkLst>
        </pc:picChg>
        <pc:picChg chg="add del mod">
          <ac:chgData name="Sumith Kulal" userId="5e35f1333e2d59e8" providerId="LiveId" clId="{17DFFDAA-3D90-42FD-BF70-FB824579104B}" dt="2023-05-15T20:44:20.606" v="525"/>
          <ac:picMkLst>
            <pc:docMk/>
            <pc:sldMk cId="1798164063" sldId="576"/>
            <ac:picMk id="16" creationId="{AC133558-203F-CCF9-8ECE-E97C73BD3736}"/>
          </ac:picMkLst>
        </pc:picChg>
        <pc:picChg chg="add del mod">
          <ac:chgData name="Sumith Kulal" userId="5e35f1333e2d59e8" providerId="LiveId" clId="{17DFFDAA-3D90-42FD-BF70-FB824579104B}" dt="2023-05-15T20:44:20.606" v="525"/>
          <ac:picMkLst>
            <pc:docMk/>
            <pc:sldMk cId="1798164063" sldId="576"/>
            <ac:picMk id="18" creationId="{B26B0323-15A1-F65C-FD50-6ACA8EA2179B}"/>
          </ac:picMkLst>
        </pc:picChg>
        <pc:picChg chg="add del mod">
          <ac:chgData name="Sumith Kulal" userId="5e35f1333e2d59e8" providerId="LiveId" clId="{17DFFDAA-3D90-42FD-BF70-FB824579104B}" dt="2023-05-15T20:44:20.606" v="525"/>
          <ac:picMkLst>
            <pc:docMk/>
            <pc:sldMk cId="1798164063" sldId="576"/>
            <ac:picMk id="20" creationId="{96D4C102-DD75-DEDE-12DD-33C82926D3BC}"/>
          </ac:picMkLst>
        </pc:picChg>
        <pc:picChg chg="add mod ord">
          <ac:chgData name="Sumith Kulal" userId="5e35f1333e2d59e8" providerId="LiveId" clId="{17DFFDAA-3D90-42FD-BF70-FB824579104B}" dt="2023-05-15T20:46:56.226" v="561" actId="167"/>
          <ac:picMkLst>
            <pc:docMk/>
            <pc:sldMk cId="1798164063" sldId="576"/>
            <ac:picMk id="22" creationId="{DB32FB14-2CBD-2960-4C45-F8C7E6D87521}"/>
          </ac:picMkLst>
        </pc:picChg>
        <pc:picChg chg="add mod ord">
          <ac:chgData name="Sumith Kulal" userId="5e35f1333e2d59e8" providerId="LiveId" clId="{17DFFDAA-3D90-42FD-BF70-FB824579104B}" dt="2023-05-15T20:46:56.226" v="561" actId="167"/>
          <ac:picMkLst>
            <pc:docMk/>
            <pc:sldMk cId="1798164063" sldId="576"/>
            <ac:picMk id="24" creationId="{5D3C62AC-DB7D-8CC5-C4CB-B12C2746B517}"/>
          </ac:picMkLst>
        </pc:picChg>
        <pc:picChg chg="add mod ord">
          <ac:chgData name="Sumith Kulal" userId="5e35f1333e2d59e8" providerId="LiveId" clId="{17DFFDAA-3D90-42FD-BF70-FB824579104B}" dt="2023-05-15T20:46:56.226" v="561" actId="167"/>
          <ac:picMkLst>
            <pc:docMk/>
            <pc:sldMk cId="1798164063" sldId="576"/>
            <ac:picMk id="26" creationId="{057CEF7F-5BA4-83D2-62E3-BF79C6162A9A}"/>
          </ac:picMkLst>
        </pc:picChg>
        <pc:picChg chg="add mod ord">
          <ac:chgData name="Sumith Kulal" userId="5e35f1333e2d59e8" providerId="LiveId" clId="{17DFFDAA-3D90-42FD-BF70-FB824579104B}" dt="2023-05-15T20:46:56.226" v="561" actId="167"/>
          <ac:picMkLst>
            <pc:docMk/>
            <pc:sldMk cId="1798164063" sldId="576"/>
            <ac:picMk id="28" creationId="{6D779D0C-23FD-8D0E-C3E4-56C1885E6D34}"/>
          </ac:picMkLst>
        </pc:picChg>
        <pc:picChg chg="add mod ord">
          <ac:chgData name="Sumith Kulal" userId="5e35f1333e2d59e8" providerId="LiveId" clId="{17DFFDAA-3D90-42FD-BF70-FB824579104B}" dt="2023-05-15T20:46:56.226" v="561" actId="167"/>
          <ac:picMkLst>
            <pc:docMk/>
            <pc:sldMk cId="1798164063" sldId="576"/>
            <ac:picMk id="30" creationId="{A68E9B39-36AE-542E-A21E-3E5B4F250EA2}"/>
          </ac:picMkLst>
        </pc:picChg>
        <pc:picChg chg="add mod ord">
          <ac:chgData name="Sumith Kulal" userId="5e35f1333e2d59e8" providerId="LiveId" clId="{17DFFDAA-3D90-42FD-BF70-FB824579104B}" dt="2023-05-15T20:46:56.226" v="561" actId="167"/>
          <ac:picMkLst>
            <pc:docMk/>
            <pc:sldMk cId="1798164063" sldId="576"/>
            <ac:picMk id="32" creationId="{3BE46E56-5EBC-DC85-E73D-D66CE1BD051B}"/>
          </ac:picMkLst>
        </pc:picChg>
        <pc:picChg chg="add mod ord">
          <ac:chgData name="Sumith Kulal" userId="5e35f1333e2d59e8" providerId="LiveId" clId="{17DFFDAA-3D90-42FD-BF70-FB824579104B}" dt="2023-05-15T20:46:56.226" v="561" actId="167"/>
          <ac:picMkLst>
            <pc:docMk/>
            <pc:sldMk cId="1798164063" sldId="576"/>
            <ac:picMk id="34" creationId="{31DF5A22-6603-31C9-0410-818F37B09F5C}"/>
          </ac:picMkLst>
        </pc:picChg>
        <pc:picChg chg="add mod ord">
          <ac:chgData name="Sumith Kulal" userId="5e35f1333e2d59e8" providerId="LiveId" clId="{17DFFDAA-3D90-42FD-BF70-FB824579104B}" dt="2023-05-15T20:46:56.226" v="561" actId="167"/>
          <ac:picMkLst>
            <pc:docMk/>
            <pc:sldMk cId="1798164063" sldId="576"/>
            <ac:picMk id="36" creationId="{C5B02D8C-AE30-FF87-0C44-97173AF4D0F3}"/>
          </ac:picMkLst>
        </pc:picChg>
        <pc:picChg chg="add mod ord">
          <ac:chgData name="Sumith Kulal" userId="5e35f1333e2d59e8" providerId="LiveId" clId="{17DFFDAA-3D90-42FD-BF70-FB824579104B}" dt="2023-05-15T20:46:56.226" v="561" actId="167"/>
          <ac:picMkLst>
            <pc:docMk/>
            <pc:sldMk cId="1798164063" sldId="576"/>
            <ac:picMk id="38" creationId="{A9DE8F0F-63D2-130B-D24A-0E1655F9E337}"/>
          </ac:picMkLst>
        </pc:picChg>
        <pc:picChg chg="del">
          <ac:chgData name="Sumith Kulal" userId="5e35f1333e2d59e8" providerId="LiveId" clId="{17DFFDAA-3D90-42FD-BF70-FB824579104B}" dt="2023-05-15T20:47:02.744" v="562" actId="478"/>
          <ac:picMkLst>
            <pc:docMk/>
            <pc:sldMk cId="1798164063" sldId="576"/>
            <ac:picMk id="60" creationId="{2F069538-038D-A1B1-D93A-59A7103A319A}"/>
          </ac:picMkLst>
        </pc:picChg>
        <pc:picChg chg="del">
          <ac:chgData name="Sumith Kulal" userId="5e35f1333e2d59e8" providerId="LiveId" clId="{17DFFDAA-3D90-42FD-BF70-FB824579104B}" dt="2023-05-15T20:47:02.744" v="562" actId="478"/>
          <ac:picMkLst>
            <pc:docMk/>
            <pc:sldMk cId="1798164063" sldId="576"/>
            <ac:picMk id="61" creationId="{0365151D-6D0C-6D2B-F13D-5278ED26F1BC}"/>
          </ac:picMkLst>
        </pc:picChg>
        <pc:picChg chg="del">
          <ac:chgData name="Sumith Kulal" userId="5e35f1333e2d59e8" providerId="LiveId" clId="{17DFFDAA-3D90-42FD-BF70-FB824579104B}" dt="2023-05-15T20:47:02.744" v="562" actId="478"/>
          <ac:picMkLst>
            <pc:docMk/>
            <pc:sldMk cId="1798164063" sldId="576"/>
            <ac:picMk id="62" creationId="{24A0800A-D85E-35B8-A4B7-F5839A5608BF}"/>
          </ac:picMkLst>
        </pc:picChg>
        <pc:picChg chg="del">
          <ac:chgData name="Sumith Kulal" userId="5e35f1333e2d59e8" providerId="LiveId" clId="{17DFFDAA-3D90-42FD-BF70-FB824579104B}" dt="2023-05-15T20:47:02.744" v="562" actId="478"/>
          <ac:picMkLst>
            <pc:docMk/>
            <pc:sldMk cId="1798164063" sldId="576"/>
            <ac:picMk id="63" creationId="{A9DE8042-7F1C-BC59-8348-52AE87553443}"/>
          </ac:picMkLst>
        </pc:picChg>
        <pc:picChg chg="del">
          <ac:chgData name="Sumith Kulal" userId="5e35f1333e2d59e8" providerId="LiveId" clId="{17DFFDAA-3D90-42FD-BF70-FB824579104B}" dt="2023-05-15T20:47:02.744" v="562" actId="478"/>
          <ac:picMkLst>
            <pc:docMk/>
            <pc:sldMk cId="1798164063" sldId="576"/>
            <ac:picMk id="64" creationId="{07435E04-3542-AC04-7444-C7816D75CFD1}"/>
          </ac:picMkLst>
        </pc:picChg>
        <pc:picChg chg="del">
          <ac:chgData name="Sumith Kulal" userId="5e35f1333e2d59e8" providerId="LiveId" clId="{17DFFDAA-3D90-42FD-BF70-FB824579104B}" dt="2023-05-15T20:47:02.744" v="562" actId="478"/>
          <ac:picMkLst>
            <pc:docMk/>
            <pc:sldMk cId="1798164063" sldId="576"/>
            <ac:picMk id="65" creationId="{7829F31F-6810-F24A-3AEC-287354FBEE0A}"/>
          </ac:picMkLst>
        </pc:picChg>
        <pc:picChg chg="del">
          <ac:chgData name="Sumith Kulal" userId="5e35f1333e2d59e8" providerId="LiveId" clId="{17DFFDAA-3D90-42FD-BF70-FB824579104B}" dt="2023-05-15T20:47:02.744" v="562" actId="478"/>
          <ac:picMkLst>
            <pc:docMk/>
            <pc:sldMk cId="1798164063" sldId="576"/>
            <ac:picMk id="66" creationId="{D004231A-FC2B-8516-CA2A-67807687DED2}"/>
          </ac:picMkLst>
        </pc:picChg>
        <pc:picChg chg="del">
          <ac:chgData name="Sumith Kulal" userId="5e35f1333e2d59e8" providerId="LiveId" clId="{17DFFDAA-3D90-42FD-BF70-FB824579104B}" dt="2023-05-15T20:47:02.744" v="562" actId="478"/>
          <ac:picMkLst>
            <pc:docMk/>
            <pc:sldMk cId="1798164063" sldId="576"/>
            <ac:picMk id="67" creationId="{CEED5082-379E-A475-4CCC-163487F12A17}"/>
          </ac:picMkLst>
        </pc:picChg>
        <pc:picChg chg="del">
          <ac:chgData name="Sumith Kulal" userId="5e35f1333e2d59e8" providerId="LiveId" clId="{17DFFDAA-3D90-42FD-BF70-FB824579104B}" dt="2023-05-15T20:47:02.744" v="562" actId="478"/>
          <ac:picMkLst>
            <pc:docMk/>
            <pc:sldMk cId="1798164063" sldId="576"/>
            <ac:picMk id="68" creationId="{46E16E8A-15AB-376D-CD28-44375C444280}"/>
          </ac:picMkLst>
        </pc:picChg>
      </pc:sldChg>
      <pc:sldChg chg="addSp delSp modSp add mod delAnim modAnim modNotesTx">
        <pc:chgData name="Sumith Kulal" userId="5e35f1333e2d59e8" providerId="LiveId" clId="{17DFFDAA-3D90-42FD-BF70-FB824579104B}" dt="2023-05-15T20:55:48.638" v="676"/>
        <pc:sldMkLst>
          <pc:docMk/>
          <pc:sldMk cId="1683534653" sldId="577"/>
        </pc:sldMkLst>
        <pc:picChg chg="del">
          <ac:chgData name="Sumith Kulal" userId="5e35f1333e2d59e8" providerId="LiveId" clId="{17DFFDAA-3D90-42FD-BF70-FB824579104B}" dt="2023-05-15T20:50:04.397" v="606" actId="478"/>
          <ac:picMkLst>
            <pc:docMk/>
            <pc:sldMk cId="1683534653" sldId="577"/>
            <ac:picMk id="4" creationId="{B292A38F-8049-ACB2-A133-C0B82913B2C4}"/>
          </ac:picMkLst>
        </pc:picChg>
        <pc:picChg chg="del">
          <ac:chgData name="Sumith Kulal" userId="5e35f1333e2d59e8" providerId="LiveId" clId="{17DFFDAA-3D90-42FD-BF70-FB824579104B}" dt="2023-05-15T20:50:06.589" v="609" actId="478"/>
          <ac:picMkLst>
            <pc:docMk/>
            <pc:sldMk cId="1683534653" sldId="577"/>
            <ac:picMk id="5" creationId="{69B1EB21-AAAE-136E-6428-E0402E56D506}"/>
          </ac:picMkLst>
        </pc:picChg>
        <pc:picChg chg="del">
          <ac:chgData name="Sumith Kulal" userId="5e35f1333e2d59e8" providerId="LiveId" clId="{17DFFDAA-3D90-42FD-BF70-FB824579104B}" dt="2023-05-15T20:50:09.229" v="613" actId="478"/>
          <ac:picMkLst>
            <pc:docMk/>
            <pc:sldMk cId="1683534653" sldId="577"/>
            <ac:picMk id="6" creationId="{38267EE8-280B-43B6-5D3E-DA8D0F8765F5}"/>
          </ac:picMkLst>
        </pc:picChg>
        <pc:picChg chg="del mod">
          <ac:chgData name="Sumith Kulal" userId="5e35f1333e2d59e8" providerId="LiveId" clId="{17DFFDAA-3D90-42FD-BF70-FB824579104B}" dt="2023-05-15T20:50:07.492" v="610" actId="478"/>
          <ac:picMkLst>
            <pc:docMk/>
            <pc:sldMk cId="1683534653" sldId="577"/>
            <ac:picMk id="7" creationId="{08342737-2062-131F-9ED3-6D5FE3AA01A1}"/>
          </ac:picMkLst>
        </pc:picChg>
        <pc:picChg chg="del">
          <ac:chgData name="Sumith Kulal" userId="5e35f1333e2d59e8" providerId="LiveId" clId="{17DFFDAA-3D90-42FD-BF70-FB824579104B}" dt="2023-05-15T20:50:09.936" v="614" actId="478"/>
          <ac:picMkLst>
            <pc:docMk/>
            <pc:sldMk cId="1683534653" sldId="577"/>
            <ac:picMk id="8" creationId="{B51C9C39-396D-6346-B353-B533B5A93A1B}"/>
          </ac:picMkLst>
        </pc:picChg>
        <pc:picChg chg="add mod ord">
          <ac:chgData name="Sumith Kulal" userId="5e35f1333e2d59e8" providerId="LiveId" clId="{17DFFDAA-3D90-42FD-BF70-FB824579104B}" dt="2023-05-15T20:50:01.709" v="605" actId="167"/>
          <ac:picMkLst>
            <pc:docMk/>
            <pc:sldMk cId="1683534653" sldId="577"/>
            <ac:picMk id="9" creationId="{A5E61AED-DD4A-B42C-7DB8-F4B43AC08B26}"/>
          </ac:picMkLst>
        </pc:picChg>
        <pc:picChg chg="add mod ord">
          <ac:chgData name="Sumith Kulal" userId="5e35f1333e2d59e8" providerId="LiveId" clId="{17DFFDAA-3D90-42FD-BF70-FB824579104B}" dt="2023-05-15T20:50:01.709" v="605" actId="167"/>
          <ac:picMkLst>
            <pc:docMk/>
            <pc:sldMk cId="1683534653" sldId="577"/>
            <ac:picMk id="11" creationId="{302E2D98-B852-BC64-3D4B-0718F0F594DD}"/>
          </ac:picMkLst>
        </pc:picChg>
        <pc:picChg chg="add mod ord">
          <ac:chgData name="Sumith Kulal" userId="5e35f1333e2d59e8" providerId="LiveId" clId="{17DFFDAA-3D90-42FD-BF70-FB824579104B}" dt="2023-05-15T20:50:01.709" v="605" actId="167"/>
          <ac:picMkLst>
            <pc:docMk/>
            <pc:sldMk cId="1683534653" sldId="577"/>
            <ac:picMk id="13" creationId="{D30E1CC1-F245-ACAB-52A8-B11A1B514C15}"/>
          </ac:picMkLst>
        </pc:picChg>
        <pc:picChg chg="add mod ord">
          <ac:chgData name="Sumith Kulal" userId="5e35f1333e2d59e8" providerId="LiveId" clId="{17DFFDAA-3D90-42FD-BF70-FB824579104B}" dt="2023-05-15T20:50:01.709" v="605" actId="167"/>
          <ac:picMkLst>
            <pc:docMk/>
            <pc:sldMk cId="1683534653" sldId="577"/>
            <ac:picMk id="15" creationId="{61D51ACF-AC44-AF4A-C734-58D5069BD7C5}"/>
          </ac:picMkLst>
        </pc:picChg>
        <pc:picChg chg="add mod ord">
          <ac:chgData name="Sumith Kulal" userId="5e35f1333e2d59e8" providerId="LiveId" clId="{17DFFDAA-3D90-42FD-BF70-FB824579104B}" dt="2023-05-15T20:50:01.709" v="605" actId="167"/>
          <ac:picMkLst>
            <pc:docMk/>
            <pc:sldMk cId="1683534653" sldId="577"/>
            <ac:picMk id="17" creationId="{AADDD498-6570-23B1-803B-B50B8FDC1B1A}"/>
          </ac:picMkLst>
        </pc:picChg>
        <pc:picChg chg="del">
          <ac:chgData name="Sumith Kulal" userId="5e35f1333e2d59e8" providerId="LiveId" clId="{17DFFDAA-3D90-42FD-BF70-FB824579104B}" dt="2023-05-15T20:50:04.990" v="607" actId="478"/>
          <ac:picMkLst>
            <pc:docMk/>
            <pc:sldMk cId="1683534653" sldId="577"/>
            <ac:picMk id="19" creationId="{11A3E37E-623A-7359-BAC3-8036003D368F}"/>
          </ac:picMkLst>
        </pc:picChg>
        <pc:picChg chg="del">
          <ac:chgData name="Sumith Kulal" userId="5e35f1333e2d59e8" providerId="LiveId" clId="{17DFFDAA-3D90-42FD-BF70-FB824579104B}" dt="2023-05-15T20:50:05.955" v="608" actId="478"/>
          <ac:picMkLst>
            <pc:docMk/>
            <pc:sldMk cId="1683534653" sldId="577"/>
            <ac:picMk id="20" creationId="{6F3DD43D-8218-CB44-CB30-15CAB8EF5909}"/>
          </ac:picMkLst>
        </pc:picChg>
        <pc:picChg chg="del">
          <ac:chgData name="Sumith Kulal" userId="5e35f1333e2d59e8" providerId="LiveId" clId="{17DFFDAA-3D90-42FD-BF70-FB824579104B}" dt="2023-05-15T20:50:08.071" v="611" actId="478"/>
          <ac:picMkLst>
            <pc:docMk/>
            <pc:sldMk cId="1683534653" sldId="577"/>
            <ac:picMk id="21" creationId="{CBEBCFD6-0891-F7CC-14F4-E95762C0A917}"/>
          </ac:picMkLst>
        </pc:picChg>
        <pc:picChg chg="del">
          <ac:chgData name="Sumith Kulal" userId="5e35f1333e2d59e8" providerId="LiveId" clId="{17DFFDAA-3D90-42FD-BF70-FB824579104B}" dt="2023-05-15T20:50:08.666" v="612" actId="478"/>
          <ac:picMkLst>
            <pc:docMk/>
            <pc:sldMk cId="1683534653" sldId="577"/>
            <ac:picMk id="22" creationId="{6F7C0493-3FE2-0148-32BE-9A610291348A}"/>
          </ac:picMkLst>
        </pc:picChg>
        <pc:picChg chg="del">
          <ac:chgData name="Sumith Kulal" userId="5e35f1333e2d59e8" providerId="LiveId" clId="{17DFFDAA-3D90-42FD-BF70-FB824579104B}" dt="2023-05-15T20:50:10.647" v="615" actId="478"/>
          <ac:picMkLst>
            <pc:docMk/>
            <pc:sldMk cId="1683534653" sldId="577"/>
            <ac:picMk id="23" creationId="{9F12DC50-616E-5D90-D2C3-F2BE6B0F44BF}"/>
          </ac:picMkLst>
        </pc:picChg>
        <pc:picChg chg="add mod ord">
          <ac:chgData name="Sumith Kulal" userId="5e35f1333e2d59e8" providerId="LiveId" clId="{17DFFDAA-3D90-42FD-BF70-FB824579104B}" dt="2023-05-15T20:50:01.709" v="605" actId="167"/>
          <ac:picMkLst>
            <pc:docMk/>
            <pc:sldMk cId="1683534653" sldId="577"/>
            <ac:picMk id="24" creationId="{C83B7296-8171-A999-E790-BD49337DCA25}"/>
          </ac:picMkLst>
        </pc:picChg>
        <pc:picChg chg="add mod ord">
          <ac:chgData name="Sumith Kulal" userId="5e35f1333e2d59e8" providerId="LiveId" clId="{17DFFDAA-3D90-42FD-BF70-FB824579104B}" dt="2023-05-15T20:50:01.709" v="605" actId="167"/>
          <ac:picMkLst>
            <pc:docMk/>
            <pc:sldMk cId="1683534653" sldId="577"/>
            <ac:picMk id="26" creationId="{28050E91-3E5B-4C88-185F-4AFA4CF68678}"/>
          </ac:picMkLst>
        </pc:picChg>
        <pc:picChg chg="add mod ord">
          <ac:chgData name="Sumith Kulal" userId="5e35f1333e2d59e8" providerId="LiveId" clId="{17DFFDAA-3D90-42FD-BF70-FB824579104B}" dt="2023-05-15T20:50:01.709" v="605" actId="167"/>
          <ac:picMkLst>
            <pc:docMk/>
            <pc:sldMk cId="1683534653" sldId="577"/>
            <ac:picMk id="28" creationId="{2DBBE9E1-3999-484C-EF46-8BE99D9D8F5C}"/>
          </ac:picMkLst>
        </pc:picChg>
        <pc:picChg chg="add mod ord">
          <ac:chgData name="Sumith Kulal" userId="5e35f1333e2d59e8" providerId="LiveId" clId="{17DFFDAA-3D90-42FD-BF70-FB824579104B}" dt="2023-05-15T20:50:01.709" v="605" actId="167"/>
          <ac:picMkLst>
            <pc:docMk/>
            <pc:sldMk cId="1683534653" sldId="577"/>
            <ac:picMk id="30" creationId="{6FE58B35-EAD2-2199-2A98-80B7D8D80116}"/>
          </ac:picMkLst>
        </pc:picChg>
        <pc:picChg chg="add mod ord">
          <ac:chgData name="Sumith Kulal" userId="5e35f1333e2d59e8" providerId="LiveId" clId="{17DFFDAA-3D90-42FD-BF70-FB824579104B}" dt="2023-05-15T20:50:01.709" v="605" actId="167"/>
          <ac:picMkLst>
            <pc:docMk/>
            <pc:sldMk cId="1683534653" sldId="577"/>
            <ac:picMk id="32" creationId="{A2F2A417-CBD7-CA7F-215E-3187A422B88A}"/>
          </ac:picMkLst>
        </pc:picChg>
      </pc:sldChg>
      <pc:sldChg chg="addSp delSp modSp add mod addAnim delAnim modAnim">
        <pc:chgData name="Sumith Kulal" userId="5e35f1333e2d59e8" providerId="LiveId" clId="{17DFFDAA-3D90-42FD-BF70-FB824579104B}" dt="2023-05-15T20:57:25.324" v="681"/>
        <pc:sldMkLst>
          <pc:docMk/>
          <pc:sldMk cId="3812425377" sldId="578"/>
        </pc:sldMkLst>
        <pc:picChg chg="add mod ord">
          <ac:chgData name="Sumith Kulal" userId="5e35f1333e2d59e8" providerId="LiveId" clId="{17DFFDAA-3D90-42FD-BF70-FB824579104B}" dt="2023-05-15T20:52:30.936" v="662" actId="167"/>
          <ac:picMkLst>
            <pc:docMk/>
            <pc:sldMk cId="3812425377" sldId="578"/>
            <ac:picMk id="4" creationId="{BF923823-13D6-4CDD-3C27-635229F6B860}"/>
          </ac:picMkLst>
        </pc:picChg>
        <pc:picChg chg="add mod ord">
          <ac:chgData name="Sumith Kulal" userId="5e35f1333e2d59e8" providerId="LiveId" clId="{17DFFDAA-3D90-42FD-BF70-FB824579104B}" dt="2023-05-15T20:52:30.936" v="662" actId="167"/>
          <ac:picMkLst>
            <pc:docMk/>
            <pc:sldMk cId="3812425377" sldId="578"/>
            <ac:picMk id="6" creationId="{79971CCD-5204-7807-C6F5-3141D1943DC6}"/>
          </ac:picMkLst>
        </pc:picChg>
        <pc:picChg chg="add mod ord">
          <ac:chgData name="Sumith Kulal" userId="5e35f1333e2d59e8" providerId="LiveId" clId="{17DFFDAA-3D90-42FD-BF70-FB824579104B}" dt="2023-05-15T20:52:30.936" v="662" actId="167"/>
          <ac:picMkLst>
            <pc:docMk/>
            <pc:sldMk cId="3812425377" sldId="578"/>
            <ac:picMk id="8" creationId="{3BE3B168-DDA9-B5EA-3460-69BD15409262}"/>
          </ac:picMkLst>
        </pc:picChg>
        <pc:picChg chg="add mod ord">
          <ac:chgData name="Sumith Kulal" userId="5e35f1333e2d59e8" providerId="LiveId" clId="{17DFFDAA-3D90-42FD-BF70-FB824579104B}" dt="2023-05-15T20:52:30.936" v="662" actId="167"/>
          <ac:picMkLst>
            <pc:docMk/>
            <pc:sldMk cId="3812425377" sldId="578"/>
            <ac:picMk id="10" creationId="{EECFEA9F-60C4-EE67-6E21-8AF2D53D225F}"/>
          </ac:picMkLst>
        </pc:picChg>
        <pc:picChg chg="add mod ord">
          <ac:chgData name="Sumith Kulal" userId="5e35f1333e2d59e8" providerId="LiveId" clId="{17DFFDAA-3D90-42FD-BF70-FB824579104B}" dt="2023-05-15T20:52:30.936" v="662" actId="167"/>
          <ac:picMkLst>
            <pc:docMk/>
            <pc:sldMk cId="3812425377" sldId="578"/>
            <ac:picMk id="12" creationId="{A6761A25-BD76-1892-DF50-AF8727001D4B}"/>
          </ac:picMkLst>
        </pc:picChg>
        <pc:picChg chg="add mod ord">
          <ac:chgData name="Sumith Kulal" userId="5e35f1333e2d59e8" providerId="LiveId" clId="{17DFFDAA-3D90-42FD-BF70-FB824579104B}" dt="2023-05-15T20:52:30.936" v="662" actId="167"/>
          <ac:picMkLst>
            <pc:docMk/>
            <pc:sldMk cId="3812425377" sldId="578"/>
            <ac:picMk id="14" creationId="{422962D8-4164-6BF7-5C2D-A8059CAD9320}"/>
          </ac:picMkLst>
        </pc:picChg>
        <pc:picChg chg="add del mod">
          <ac:chgData name="Sumith Kulal" userId="5e35f1333e2d59e8" providerId="LiveId" clId="{17DFFDAA-3D90-42FD-BF70-FB824579104B}" dt="2023-05-15T20:51:22.410" v="646" actId="478"/>
          <ac:picMkLst>
            <pc:docMk/>
            <pc:sldMk cId="3812425377" sldId="578"/>
            <ac:picMk id="16" creationId="{C28A0A21-F6C9-A857-DE34-DB38761462E2}"/>
          </ac:picMkLst>
        </pc:picChg>
        <pc:picChg chg="add del mod">
          <ac:chgData name="Sumith Kulal" userId="5e35f1333e2d59e8" providerId="LiveId" clId="{17DFFDAA-3D90-42FD-BF70-FB824579104B}" dt="2023-05-15T20:51:45.445" v="651" actId="478"/>
          <ac:picMkLst>
            <pc:docMk/>
            <pc:sldMk cId="3812425377" sldId="578"/>
            <ac:picMk id="18" creationId="{F10A38D2-F4A9-FDA8-4BA1-54F3DAFD1E72}"/>
          </ac:picMkLst>
        </pc:picChg>
        <pc:picChg chg="add mod ord">
          <ac:chgData name="Sumith Kulal" userId="5e35f1333e2d59e8" providerId="LiveId" clId="{17DFFDAA-3D90-42FD-BF70-FB824579104B}" dt="2023-05-15T20:52:30.936" v="662" actId="167"/>
          <ac:picMkLst>
            <pc:docMk/>
            <pc:sldMk cId="3812425377" sldId="578"/>
            <ac:picMk id="20" creationId="{D58EA823-3E43-EC18-109E-2F861F33ACD8}"/>
          </ac:picMkLst>
        </pc:picChg>
        <pc:picChg chg="add del">
          <ac:chgData name="Sumith Kulal" userId="5e35f1333e2d59e8" providerId="LiveId" clId="{17DFFDAA-3D90-42FD-BF70-FB824579104B}" dt="2023-05-15T20:52:41.921" v="665" actId="478"/>
          <ac:picMkLst>
            <pc:docMk/>
            <pc:sldMk cId="3812425377" sldId="578"/>
            <ac:picMk id="21" creationId="{61D1C862-E1CF-AF2C-6292-8236F42E4F41}"/>
          </ac:picMkLst>
        </pc:picChg>
        <pc:picChg chg="add del">
          <ac:chgData name="Sumith Kulal" userId="5e35f1333e2d59e8" providerId="LiveId" clId="{17DFFDAA-3D90-42FD-BF70-FB824579104B}" dt="2023-05-15T20:52:41.921" v="665" actId="478"/>
          <ac:picMkLst>
            <pc:docMk/>
            <pc:sldMk cId="3812425377" sldId="578"/>
            <ac:picMk id="22" creationId="{671AD29B-3ECD-02D4-7036-9024BACAFD5C}"/>
          </ac:picMkLst>
        </pc:picChg>
        <pc:picChg chg="add del">
          <ac:chgData name="Sumith Kulal" userId="5e35f1333e2d59e8" providerId="LiveId" clId="{17DFFDAA-3D90-42FD-BF70-FB824579104B}" dt="2023-05-15T20:52:41.921" v="665" actId="478"/>
          <ac:picMkLst>
            <pc:docMk/>
            <pc:sldMk cId="3812425377" sldId="578"/>
            <ac:picMk id="23" creationId="{1A887F15-96EF-0AE0-78BE-9474B5C27FBD}"/>
          </ac:picMkLst>
        </pc:picChg>
        <pc:picChg chg="add del mod ord">
          <ac:chgData name="Sumith Kulal" userId="5e35f1333e2d59e8" providerId="LiveId" clId="{17DFFDAA-3D90-42FD-BF70-FB824579104B}" dt="2023-05-15T20:52:39.716" v="664" actId="478"/>
          <ac:picMkLst>
            <pc:docMk/>
            <pc:sldMk cId="3812425377" sldId="578"/>
            <ac:picMk id="24" creationId="{48BDBF25-A02A-8A80-0965-3D1BD212EC82}"/>
          </ac:picMkLst>
        </pc:picChg>
        <pc:picChg chg="add del">
          <ac:chgData name="Sumith Kulal" userId="5e35f1333e2d59e8" providerId="LiveId" clId="{17DFFDAA-3D90-42FD-BF70-FB824579104B}" dt="2023-05-15T20:52:41.921" v="665" actId="478"/>
          <ac:picMkLst>
            <pc:docMk/>
            <pc:sldMk cId="3812425377" sldId="578"/>
            <ac:picMk id="25" creationId="{84C0A133-022C-A29D-3123-ABE5379F2352}"/>
          </ac:picMkLst>
        </pc:picChg>
        <pc:picChg chg="add del">
          <ac:chgData name="Sumith Kulal" userId="5e35f1333e2d59e8" providerId="LiveId" clId="{17DFFDAA-3D90-42FD-BF70-FB824579104B}" dt="2023-05-15T20:52:41.921" v="665" actId="478"/>
          <ac:picMkLst>
            <pc:docMk/>
            <pc:sldMk cId="3812425377" sldId="578"/>
            <ac:picMk id="26" creationId="{5B30CB3A-CE35-16C0-AA21-D08E212A71E9}"/>
          </ac:picMkLst>
        </pc:picChg>
        <pc:picChg chg="add del">
          <ac:chgData name="Sumith Kulal" userId="5e35f1333e2d59e8" providerId="LiveId" clId="{17DFFDAA-3D90-42FD-BF70-FB824579104B}" dt="2023-05-15T20:52:41.921" v="665" actId="478"/>
          <ac:picMkLst>
            <pc:docMk/>
            <pc:sldMk cId="3812425377" sldId="578"/>
            <ac:picMk id="27" creationId="{610AB5D1-CC88-AA3B-A354-8DFC9382EF55}"/>
          </ac:picMkLst>
        </pc:picChg>
        <pc:picChg chg="add del">
          <ac:chgData name="Sumith Kulal" userId="5e35f1333e2d59e8" providerId="LiveId" clId="{17DFFDAA-3D90-42FD-BF70-FB824579104B}" dt="2023-05-15T20:52:41.921" v="665" actId="478"/>
          <ac:picMkLst>
            <pc:docMk/>
            <pc:sldMk cId="3812425377" sldId="578"/>
            <ac:picMk id="28" creationId="{24CDDB9D-7B86-FF68-7DCE-C2E8A059B693}"/>
          </ac:picMkLst>
        </pc:picChg>
        <pc:picChg chg="add del">
          <ac:chgData name="Sumith Kulal" userId="5e35f1333e2d59e8" providerId="LiveId" clId="{17DFFDAA-3D90-42FD-BF70-FB824579104B}" dt="2023-05-15T20:52:41.921" v="665" actId="478"/>
          <ac:picMkLst>
            <pc:docMk/>
            <pc:sldMk cId="3812425377" sldId="578"/>
            <ac:picMk id="29" creationId="{9C27D9D4-CD68-EBC4-7D41-98962F49F3BC}"/>
          </ac:picMkLst>
        </pc:picChg>
        <pc:picChg chg="add mod ord">
          <ac:chgData name="Sumith Kulal" userId="5e35f1333e2d59e8" providerId="LiveId" clId="{17DFFDAA-3D90-42FD-BF70-FB824579104B}" dt="2023-05-15T20:52:30.936" v="662" actId="167"/>
          <ac:picMkLst>
            <pc:docMk/>
            <pc:sldMk cId="3812425377" sldId="578"/>
            <ac:picMk id="34" creationId="{5FDD6986-5BEC-5D1B-1224-809E57745CEA}"/>
          </ac:picMkLst>
        </pc:picChg>
      </pc:sldChg>
    </pc:docChg>
  </pc:docChgLst>
  <pc:docChgLst>
    <pc:chgData name="Sumith Kulal" userId="5e35f1333e2d59e8" providerId="Windows Live" clId="Web-{0A5C1B06-4754-49DD-B436-5AA11CD10897}"/>
    <pc:docChg chg="delSld modSld">
      <pc:chgData name="Sumith Kulal" userId="5e35f1333e2d59e8" providerId="Windows Live" clId="Web-{0A5C1B06-4754-49DD-B436-5AA11CD10897}" dt="2023-06-15T23:21:14.738" v="6"/>
      <pc:docMkLst>
        <pc:docMk/>
      </pc:docMkLst>
      <pc:sldChg chg="modSp">
        <pc:chgData name="Sumith Kulal" userId="5e35f1333e2d59e8" providerId="Windows Live" clId="Web-{0A5C1B06-4754-49DD-B436-5AA11CD10897}" dt="2023-06-15T23:19:04.902" v="3" actId="20577"/>
        <pc:sldMkLst>
          <pc:docMk/>
          <pc:sldMk cId="3065078795" sldId="445"/>
        </pc:sldMkLst>
        <pc:spChg chg="mod">
          <ac:chgData name="Sumith Kulal" userId="5e35f1333e2d59e8" providerId="Windows Live" clId="Web-{0A5C1B06-4754-49DD-B436-5AA11CD10897}" dt="2023-06-15T23:19:04.902" v="3" actId="20577"/>
          <ac:spMkLst>
            <pc:docMk/>
            <pc:sldMk cId="3065078795" sldId="445"/>
            <ac:spMk id="2" creationId="{6C7283C5-7C03-E6A8-F8BF-2A411952F0A2}"/>
          </ac:spMkLst>
        </pc:spChg>
      </pc:sldChg>
      <pc:sldChg chg="del">
        <pc:chgData name="Sumith Kulal" userId="5e35f1333e2d59e8" providerId="Windows Live" clId="Web-{0A5C1B06-4754-49DD-B436-5AA11CD10897}" dt="2023-06-15T23:19:06.262" v="4"/>
        <pc:sldMkLst>
          <pc:docMk/>
          <pc:sldMk cId="347111590" sldId="446"/>
        </pc:sldMkLst>
      </pc:sldChg>
      <pc:sldChg chg="del">
        <pc:chgData name="Sumith Kulal" userId="5e35f1333e2d59e8" providerId="Windows Live" clId="Web-{0A5C1B06-4754-49DD-B436-5AA11CD10897}" dt="2023-06-15T23:19:07.074" v="5"/>
        <pc:sldMkLst>
          <pc:docMk/>
          <pc:sldMk cId="2342389598" sldId="447"/>
        </pc:sldMkLst>
      </pc:sldChg>
      <pc:sldChg chg="modSp">
        <pc:chgData name="Sumith Kulal" userId="5e35f1333e2d59e8" providerId="Windows Live" clId="Web-{0A5C1B06-4754-49DD-B436-5AA11CD10897}" dt="2023-06-15T23:18:03.446" v="1" actId="20577"/>
        <pc:sldMkLst>
          <pc:docMk/>
          <pc:sldMk cId="1773470942" sldId="471"/>
        </pc:sldMkLst>
        <pc:spChg chg="mod">
          <ac:chgData name="Sumith Kulal" userId="5e35f1333e2d59e8" providerId="Windows Live" clId="Web-{0A5C1B06-4754-49DD-B436-5AA11CD10897}" dt="2023-06-15T23:18:03.446" v="1" actId="20577"/>
          <ac:spMkLst>
            <pc:docMk/>
            <pc:sldMk cId="1773470942" sldId="471"/>
            <ac:spMk id="4" creationId="{5B7235FF-7159-5EA4-AB97-44C36B72F193}"/>
          </ac:spMkLst>
        </pc:spChg>
      </pc:sldChg>
      <pc:sldChg chg="del">
        <pc:chgData name="Sumith Kulal" userId="5e35f1333e2d59e8" providerId="Windows Live" clId="Web-{0A5C1B06-4754-49DD-B436-5AA11CD10897}" dt="2023-06-15T23:21:14.738" v="6"/>
        <pc:sldMkLst>
          <pc:docMk/>
          <pc:sldMk cId="3770087867" sldId="55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56B41-206C-4361-97B1-D87A8BC23DC4}"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D46A-3CF9-4E99-91EE-32081F73F6D5}" type="slidenum">
              <a:rPr lang="en-US" smtClean="0"/>
              <a:t>‹#›</a:t>
            </a:fld>
            <a:endParaRPr lang="en-US"/>
          </a:p>
        </p:txBody>
      </p:sp>
    </p:spTree>
    <p:extLst>
      <p:ext uri="{BB962C8B-B14F-4D97-AF65-F5344CB8AC3E}">
        <p14:creationId xmlns:p14="http://schemas.microsoft.com/office/powerpoint/2010/main" val="1623305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joint work with with several members from Adobe Research, UC Berkeley and Stanford and is set to appear at CVPR 2023.</a:t>
            </a:r>
          </a:p>
        </p:txBody>
      </p:sp>
      <p:sp>
        <p:nvSpPr>
          <p:cNvPr id="4" name="Slide Number Placeholder 3"/>
          <p:cNvSpPr>
            <a:spLocks noGrp="1"/>
          </p:cNvSpPr>
          <p:nvPr>
            <p:ph type="sldNum" sz="quarter" idx="5"/>
          </p:nvPr>
        </p:nvSpPr>
        <p:spPr/>
        <p:txBody>
          <a:bodyPr/>
          <a:lstStyle/>
          <a:p>
            <a:fld id="{5128A0E8-B05D-2549-ACB1-09695CB97BD5}" type="slidenum">
              <a:rPr lang="en-CN" smtClean="0"/>
              <a:t>1</a:t>
            </a:fld>
            <a:endParaRPr lang="en-CN"/>
          </a:p>
        </p:txBody>
      </p:sp>
    </p:spTree>
    <p:extLst>
      <p:ext uri="{BB962C8B-B14F-4D97-AF65-F5344CB8AC3E}">
        <p14:creationId xmlns:p14="http://schemas.microsoft.com/office/powerpoint/2010/main" val="1908030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some details on how we train this model. Here’s an overview of learning architecture. Given an input video of a human moving in scene, we borrow two random frames from the video. We mask out the human in one frame and use the second frame as reference to infill the first. This way we generate our training signal in a fully self-supervised manner using videos alone.</a:t>
            </a:r>
          </a:p>
        </p:txBody>
      </p:sp>
      <p:sp>
        <p:nvSpPr>
          <p:cNvPr id="4" name="Slide Number Placeholder 3"/>
          <p:cNvSpPr>
            <a:spLocks noGrp="1"/>
          </p:cNvSpPr>
          <p:nvPr>
            <p:ph type="sldNum" sz="quarter" idx="5"/>
          </p:nvPr>
        </p:nvSpPr>
        <p:spPr/>
        <p:txBody>
          <a:bodyPr/>
          <a:lstStyle/>
          <a:p>
            <a:fld id="{1BD1BC6A-A798-421E-9689-F37189AE5D2D}" type="slidenum">
              <a:rPr lang="en-US" smtClean="0"/>
              <a:t>12</a:t>
            </a:fld>
            <a:endParaRPr lang="en-US"/>
          </a:p>
        </p:txBody>
      </p:sp>
    </p:spTree>
    <p:extLst>
      <p:ext uri="{BB962C8B-B14F-4D97-AF65-F5344CB8AC3E}">
        <p14:creationId xmlns:p14="http://schemas.microsoft.com/office/powerpoint/2010/main" val="1613372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some details on how we train this model. Here’s an overview of learning architecture. Given an input video of a human moving in scene, we borrow two random frames from the video. We mask out the human in one frame and use the second frame as reference to infill the first. This way we generate our training signal in a fully self-supervised manner using videos alone.</a:t>
            </a:r>
          </a:p>
        </p:txBody>
      </p:sp>
      <p:sp>
        <p:nvSpPr>
          <p:cNvPr id="4" name="Slide Number Placeholder 3"/>
          <p:cNvSpPr>
            <a:spLocks noGrp="1"/>
          </p:cNvSpPr>
          <p:nvPr>
            <p:ph type="sldNum" sz="quarter" idx="5"/>
          </p:nvPr>
        </p:nvSpPr>
        <p:spPr/>
        <p:txBody>
          <a:bodyPr/>
          <a:lstStyle/>
          <a:p>
            <a:fld id="{1BD1BC6A-A798-421E-9689-F37189AE5D2D}" type="slidenum">
              <a:rPr lang="en-US" smtClean="0"/>
              <a:t>13</a:t>
            </a:fld>
            <a:endParaRPr lang="en-US"/>
          </a:p>
        </p:txBody>
      </p:sp>
    </p:spTree>
    <p:extLst>
      <p:ext uri="{BB962C8B-B14F-4D97-AF65-F5344CB8AC3E}">
        <p14:creationId xmlns:p14="http://schemas.microsoft.com/office/powerpoint/2010/main" val="1418514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prepared a large-scale dataset of humans interacting with scenes. Starting from a large collection of videos and using object &amp; pose detection tools, we mine spatiotemporal video segments with human presence. We started with 13 million videos, both from public vision datasets and internal data and extracted 2.4 million clips. </a:t>
            </a:r>
          </a:p>
        </p:txBody>
      </p:sp>
      <p:sp>
        <p:nvSpPr>
          <p:cNvPr id="4" name="Slide Number Placeholder 3"/>
          <p:cNvSpPr>
            <a:spLocks noGrp="1"/>
          </p:cNvSpPr>
          <p:nvPr>
            <p:ph type="sldNum" sz="quarter" idx="5"/>
          </p:nvPr>
        </p:nvSpPr>
        <p:spPr/>
        <p:txBody>
          <a:bodyPr/>
          <a:lstStyle/>
          <a:p>
            <a:fld id="{1BD1BC6A-A798-421E-9689-F37189AE5D2D}" type="slidenum">
              <a:rPr lang="en-US" smtClean="0"/>
              <a:t>14</a:t>
            </a:fld>
            <a:endParaRPr lang="en-US"/>
          </a:p>
        </p:txBody>
      </p:sp>
    </p:spTree>
    <p:extLst>
      <p:ext uri="{BB962C8B-B14F-4D97-AF65-F5344CB8AC3E}">
        <p14:creationId xmlns:p14="http://schemas.microsoft.com/office/powerpoint/2010/main" val="37304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frames sampled from our dataset. You can see how the person can have diverse poses within a video and how two frames can generate good reposing supervision.</a:t>
            </a:r>
          </a:p>
        </p:txBody>
      </p:sp>
      <p:sp>
        <p:nvSpPr>
          <p:cNvPr id="4" name="Slide Number Placeholder 3"/>
          <p:cNvSpPr>
            <a:spLocks noGrp="1"/>
          </p:cNvSpPr>
          <p:nvPr>
            <p:ph type="sldNum" sz="quarter" idx="5"/>
          </p:nvPr>
        </p:nvSpPr>
        <p:spPr/>
        <p:txBody>
          <a:bodyPr/>
          <a:lstStyle/>
          <a:p>
            <a:fld id="{1BD1BC6A-A798-421E-9689-F37189AE5D2D}" type="slidenum">
              <a:rPr lang="en-US" smtClean="0"/>
              <a:t>15</a:t>
            </a:fld>
            <a:endParaRPr lang="en-US"/>
          </a:p>
        </p:txBody>
      </p:sp>
    </p:spTree>
    <p:extLst>
      <p:ext uri="{BB962C8B-B14F-4D97-AF65-F5344CB8AC3E}">
        <p14:creationId xmlns:p14="http://schemas.microsoft.com/office/powerpoint/2010/main" val="92999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sample two frames from a video, we mask out the person in the first frame.</a:t>
            </a:r>
          </a:p>
        </p:txBody>
      </p:sp>
      <p:sp>
        <p:nvSpPr>
          <p:cNvPr id="4" name="Slide Number Placeholder 3"/>
          <p:cNvSpPr>
            <a:spLocks noGrp="1"/>
          </p:cNvSpPr>
          <p:nvPr>
            <p:ph type="sldNum" sz="quarter" idx="5"/>
          </p:nvPr>
        </p:nvSpPr>
        <p:spPr/>
        <p:txBody>
          <a:bodyPr/>
          <a:lstStyle/>
          <a:p>
            <a:fld id="{1BD1BC6A-A798-421E-9689-F37189AE5D2D}" type="slidenum">
              <a:rPr lang="en-US" smtClean="0"/>
              <a:t>16</a:t>
            </a:fld>
            <a:endParaRPr lang="en-US"/>
          </a:p>
        </p:txBody>
      </p:sp>
    </p:spTree>
    <p:extLst>
      <p:ext uri="{BB962C8B-B14F-4D97-AF65-F5344CB8AC3E}">
        <p14:creationId xmlns:p14="http://schemas.microsoft.com/office/powerpoint/2010/main" val="99641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employ a combination of different masks including bounding boxes and scribbles. This way we can support generic masks during inference time.</a:t>
            </a:r>
          </a:p>
        </p:txBody>
      </p:sp>
      <p:sp>
        <p:nvSpPr>
          <p:cNvPr id="4" name="Slide Number Placeholder 3"/>
          <p:cNvSpPr>
            <a:spLocks noGrp="1"/>
          </p:cNvSpPr>
          <p:nvPr>
            <p:ph type="sldNum" sz="quarter" idx="5"/>
          </p:nvPr>
        </p:nvSpPr>
        <p:spPr/>
        <p:txBody>
          <a:bodyPr/>
          <a:lstStyle/>
          <a:p>
            <a:fld id="{1BD1BC6A-A798-421E-9689-F37189AE5D2D}" type="slidenum">
              <a:rPr lang="en-US" smtClean="0"/>
              <a:t>17</a:t>
            </a:fld>
            <a:endParaRPr lang="en-US"/>
          </a:p>
        </p:txBody>
      </p:sp>
    </p:spTree>
    <p:extLst>
      <p:ext uri="{BB962C8B-B14F-4D97-AF65-F5344CB8AC3E}">
        <p14:creationId xmlns:p14="http://schemas.microsoft.com/office/powerpoint/2010/main" val="1779611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second frame, we borrow the reference person.</a:t>
            </a:r>
          </a:p>
        </p:txBody>
      </p:sp>
      <p:sp>
        <p:nvSpPr>
          <p:cNvPr id="4" name="Slide Number Placeholder 3"/>
          <p:cNvSpPr>
            <a:spLocks noGrp="1"/>
          </p:cNvSpPr>
          <p:nvPr>
            <p:ph type="sldNum" sz="quarter" idx="5"/>
          </p:nvPr>
        </p:nvSpPr>
        <p:spPr/>
        <p:txBody>
          <a:bodyPr/>
          <a:lstStyle/>
          <a:p>
            <a:fld id="{1BD1BC6A-A798-421E-9689-F37189AE5D2D}" type="slidenum">
              <a:rPr lang="en-US" smtClean="0"/>
              <a:t>18</a:t>
            </a:fld>
            <a:endParaRPr lang="en-US"/>
          </a:p>
        </p:txBody>
      </p:sp>
    </p:spTree>
    <p:extLst>
      <p:ext uri="{BB962C8B-B14F-4D97-AF65-F5344CB8AC3E}">
        <p14:creationId xmlns:p14="http://schemas.microsoft.com/office/powerpoint/2010/main" val="71885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reference frame, we mask out and center the person for uniformity. We also apply random color and geometric augmentations at this stage.</a:t>
            </a:r>
          </a:p>
        </p:txBody>
      </p:sp>
      <p:sp>
        <p:nvSpPr>
          <p:cNvPr id="4" name="Slide Number Placeholder 3"/>
          <p:cNvSpPr>
            <a:spLocks noGrp="1"/>
          </p:cNvSpPr>
          <p:nvPr>
            <p:ph type="sldNum" sz="quarter" idx="5"/>
          </p:nvPr>
        </p:nvSpPr>
        <p:spPr/>
        <p:txBody>
          <a:bodyPr/>
          <a:lstStyle/>
          <a:p>
            <a:fld id="{1BD1BC6A-A798-421E-9689-F37189AE5D2D}" type="slidenum">
              <a:rPr lang="en-US" smtClean="0"/>
              <a:t>19</a:t>
            </a:fld>
            <a:endParaRPr lang="en-US"/>
          </a:p>
        </p:txBody>
      </p:sp>
    </p:spTree>
    <p:extLst>
      <p:ext uri="{BB962C8B-B14F-4D97-AF65-F5344CB8AC3E}">
        <p14:creationId xmlns:p14="http://schemas.microsoft.com/office/powerpoint/2010/main" val="425910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inputs are passed into a denoising U-Net.</a:t>
            </a:r>
          </a:p>
        </p:txBody>
      </p:sp>
      <p:sp>
        <p:nvSpPr>
          <p:cNvPr id="4" name="Slide Number Placeholder 3"/>
          <p:cNvSpPr>
            <a:spLocks noGrp="1"/>
          </p:cNvSpPr>
          <p:nvPr>
            <p:ph type="sldNum" sz="quarter" idx="5"/>
          </p:nvPr>
        </p:nvSpPr>
        <p:spPr/>
        <p:txBody>
          <a:bodyPr/>
          <a:lstStyle/>
          <a:p>
            <a:fld id="{1BD1BC6A-A798-421E-9689-F37189AE5D2D}" type="slidenum">
              <a:rPr lang="en-US" smtClean="0"/>
              <a:t>20</a:t>
            </a:fld>
            <a:endParaRPr lang="en-US"/>
          </a:p>
        </p:txBody>
      </p:sp>
    </p:spTree>
    <p:extLst>
      <p:ext uri="{BB962C8B-B14F-4D97-AF65-F5344CB8AC3E}">
        <p14:creationId xmlns:p14="http://schemas.microsoft.com/office/powerpoint/2010/main" val="2791133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architecture for the U-Net has 900M params and closely follows Stable Diffusion inpainting architecture. We pass the input scene through concatenation. We also pass CLIP embeddings of the reference person through cross attention. We trained our models with a batch size 1024 on 32 A100s. We tried scaling the batch size further but the returns were marginal. We also employ classifier-free guidance by dropping both conditioning modalities.</a:t>
            </a:r>
          </a:p>
        </p:txBody>
      </p:sp>
      <p:sp>
        <p:nvSpPr>
          <p:cNvPr id="4" name="Slide Number Placeholder 3"/>
          <p:cNvSpPr>
            <a:spLocks noGrp="1"/>
          </p:cNvSpPr>
          <p:nvPr>
            <p:ph type="sldNum" sz="quarter" idx="5"/>
          </p:nvPr>
        </p:nvSpPr>
        <p:spPr/>
        <p:txBody>
          <a:bodyPr/>
          <a:lstStyle/>
          <a:p>
            <a:fld id="{1BD1BC6A-A798-421E-9689-F37189AE5D2D}" type="slidenum">
              <a:rPr lang="en-US" smtClean="0"/>
              <a:t>21</a:t>
            </a:fld>
            <a:endParaRPr lang="en-US"/>
          </a:p>
        </p:txBody>
      </p:sp>
    </p:spTree>
    <p:extLst>
      <p:ext uri="{BB962C8B-B14F-4D97-AF65-F5344CB8AC3E}">
        <p14:creationId xmlns:p14="http://schemas.microsoft.com/office/powerpoint/2010/main" val="3299476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three images. The humans in each of these images have been masked out. Despite this, we can infer the possible pose a person might take. The surrounding scene context gives a strong signal for this.</a:t>
            </a:r>
          </a:p>
        </p:txBody>
      </p:sp>
      <p:sp>
        <p:nvSpPr>
          <p:cNvPr id="4" name="Slide Number Placeholder 3"/>
          <p:cNvSpPr>
            <a:spLocks noGrp="1"/>
          </p:cNvSpPr>
          <p:nvPr>
            <p:ph type="sldNum" sz="quarter" idx="5"/>
          </p:nvPr>
        </p:nvSpPr>
        <p:spPr/>
        <p:txBody>
          <a:bodyPr/>
          <a:lstStyle/>
          <a:p>
            <a:fld id="{1BD1BC6A-A798-421E-9689-F37189AE5D2D}" type="slidenum">
              <a:rPr lang="en-US" smtClean="0"/>
              <a:t>2</a:t>
            </a:fld>
            <a:endParaRPr lang="en-US"/>
          </a:p>
        </p:txBody>
      </p:sp>
    </p:spTree>
    <p:extLst>
      <p:ext uri="{BB962C8B-B14F-4D97-AF65-F5344CB8AC3E}">
        <p14:creationId xmlns:p14="http://schemas.microsoft.com/office/powerpoint/2010/main" val="2870823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reconstruction loss on the first frame as our training objective.</a:t>
            </a:r>
          </a:p>
        </p:txBody>
      </p:sp>
      <p:sp>
        <p:nvSpPr>
          <p:cNvPr id="4" name="Slide Number Placeholder 3"/>
          <p:cNvSpPr>
            <a:spLocks noGrp="1"/>
          </p:cNvSpPr>
          <p:nvPr>
            <p:ph type="sldNum" sz="quarter" idx="5"/>
          </p:nvPr>
        </p:nvSpPr>
        <p:spPr/>
        <p:txBody>
          <a:bodyPr/>
          <a:lstStyle/>
          <a:p>
            <a:fld id="{1BD1BC6A-A798-421E-9689-F37189AE5D2D}" type="slidenum">
              <a:rPr lang="en-US" smtClean="0"/>
              <a:t>22</a:t>
            </a:fld>
            <a:endParaRPr lang="en-US"/>
          </a:p>
        </p:txBody>
      </p:sp>
    </p:spTree>
    <p:extLst>
      <p:ext uri="{BB962C8B-B14F-4D97-AF65-F5344CB8AC3E}">
        <p14:creationId xmlns:p14="http://schemas.microsoft.com/office/powerpoint/2010/main" val="848176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results. We insert the input person on the left into the scenes on the top. You can see how the boy here interacts with the curtain, sofa and bicycle after significant reposing and harmonization.</a:t>
            </a:r>
          </a:p>
        </p:txBody>
      </p:sp>
      <p:sp>
        <p:nvSpPr>
          <p:cNvPr id="4" name="Slide Number Placeholder 3"/>
          <p:cNvSpPr>
            <a:spLocks noGrp="1"/>
          </p:cNvSpPr>
          <p:nvPr>
            <p:ph type="sldNum" sz="quarter" idx="5"/>
          </p:nvPr>
        </p:nvSpPr>
        <p:spPr/>
        <p:txBody>
          <a:bodyPr/>
          <a:lstStyle/>
          <a:p>
            <a:fld id="{1BD1BC6A-A798-421E-9689-F37189AE5D2D}" type="slidenum">
              <a:rPr lang="en-US" smtClean="0"/>
              <a:t>23</a:t>
            </a:fld>
            <a:endParaRPr lang="en-US"/>
          </a:p>
        </p:txBody>
      </p:sp>
    </p:spTree>
    <p:extLst>
      <p:ext uri="{BB962C8B-B14F-4D97-AF65-F5344CB8AC3E}">
        <p14:creationId xmlns:p14="http://schemas.microsoft.com/office/powerpoint/2010/main" val="1381040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1BC6A-A798-421E-9689-F37189AE5D2D}" type="slidenum">
              <a:rPr lang="en-US" smtClean="0"/>
              <a:t>24</a:t>
            </a:fld>
            <a:endParaRPr lang="en-US"/>
          </a:p>
        </p:txBody>
      </p:sp>
    </p:spTree>
    <p:extLst>
      <p:ext uri="{BB962C8B-B14F-4D97-AF65-F5344CB8AC3E}">
        <p14:creationId xmlns:p14="http://schemas.microsoft.com/office/powerpoint/2010/main" val="812319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set of samples here. You can see the skirt waving away in the beach scene and also how she has the right pose to play the piano.</a:t>
            </a:r>
          </a:p>
        </p:txBody>
      </p:sp>
      <p:sp>
        <p:nvSpPr>
          <p:cNvPr id="4" name="Slide Number Placeholder 3"/>
          <p:cNvSpPr>
            <a:spLocks noGrp="1"/>
          </p:cNvSpPr>
          <p:nvPr>
            <p:ph type="sldNum" sz="quarter" idx="5"/>
          </p:nvPr>
        </p:nvSpPr>
        <p:spPr/>
        <p:txBody>
          <a:bodyPr/>
          <a:lstStyle/>
          <a:p>
            <a:fld id="{1BD1BC6A-A798-421E-9689-F37189AE5D2D}" type="slidenum">
              <a:rPr lang="en-US" smtClean="0"/>
              <a:t>25</a:t>
            </a:fld>
            <a:endParaRPr lang="en-US"/>
          </a:p>
        </p:txBody>
      </p:sp>
    </p:spTree>
    <p:extLst>
      <p:ext uri="{BB962C8B-B14F-4D97-AF65-F5344CB8AC3E}">
        <p14:creationId xmlns:p14="http://schemas.microsoft.com/office/powerpoint/2010/main" val="3654109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samples of inserting different people into the same scene. All the reference people here are successfully reposed to perform a deadlift.</a:t>
            </a:r>
          </a:p>
        </p:txBody>
      </p:sp>
      <p:sp>
        <p:nvSpPr>
          <p:cNvPr id="4" name="Slide Number Placeholder 3"/>
          <p:cNvSpPr>
            <a:spLocks noGrp="1"/>
          </p:cNvSpPr>
          <p:nvPr>
            <p:ph type="sldNum" sz="quarter" idx="5"/>
          </p:nvPr>
        </p:nvSpPr>
        <p:spPr/>
        <p:txBody>
          <a:bodyPr/>
          <a:lstStyle/>
          <a:p>
            <a:fld id="{1BD1BC6A-A798-421E-9689-F37189AE5D2D}" type="slidenum">
              <a:rPr lang="en-US" smtClean="0"/>
              <a:t>26</a:t>
            </a:fld>
            <a:endParaRPr lang="en-US"/>
          </a:p>
        </p:txBody>
      </p:sp>
    </p:spTree>
    <p:extLst>
      <p:ext uri="{BB962C8B-B14F-4D97-AF65-F5344CB8AC3E}">
        <p14:creationId xmlns:p14="http://schemas.microsoft.com/office/powerpoint/2010/main" val="2984997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samples of inserting different people into the same scene. All the reference people here are successfully reposed to perform a deadlift.</a:t>
            </a:r>
          </a:p>
        </p:txBody>
      </p:sp>
      <p:sp>
        <p:nvSpPr>
          <p:cNvPr id="4" name="Slide Number Placeholder 3"/>
          <p:cNvSpPr>
            <a:spLocks noGrp="1"/>
          </p:cNvSpPr>
          <p:nvPr>
            <p:ph type="sldNum" sz="quarter" idx="5"/>
          </p:nvPr>
        </p:nvSpPr>
        <p:spPr/>
        <p:txBody>
          <a:bodyPr/>
          <a:lstStyle/>
          <a:p>
            <a:fld id="{1BD1BC6A-A798-421E-9689-F37189AE5D2D}" type="slidenum">
              <a:rPr lang="en-US" smtClean="0"/>
              <a:t>27</a:t>
            </a:fld>
            <a:endParaRPr lang="en-US"/>
          </a:p>
        </p:txBody>
      </p:sp>
    </p:spTree>
    <p:extLst>
      <p:ext uri="{BB962C8B-B14F-4D97-AF65-F5344CB8AC3E}">
        <p14:creationId xmlns:p14="http://schemas.microsoft.com/office/powerpoint/2010/main" val="2986511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support generic masks at inference time demonstrated here. Everybody is in a waving pose due to the input mask.</a:t>
            </a:r>
          </a:p>
        </p:txBody>
      </p:sp>
      <p:sp>
        <p:nvSpPr>
          <p:cNvPr id="4" name="Slide Number Placeholder 3"/>
          <p:cNvSpPr>
            <a:spLocks noGrp="1"/>
          </p:cNvSpPr>
          <p:nvPr>
            <p:ph type="sldNum" sz="quarter" idx="5"/>
          </p:nvPr>
        </p:nvSpPr>
        <p:spPr/>
        <p:txBody>
          <a:bodyPr/>
          <a:lstStyle/>
          <a:p>
            <a:fld id="{1BD1BC6A-A798-421E-9689-F37189AE5D2D}" type="slidenum">
              <a:rPr lang="en-US" smtClean="0"/>
              <a:t>28</a:t>
            </a:fld>
            <a:endParaRPr lang="en-US"/>
          </a:p>
        </p:txBody>
      </p:sp>
    </p:spTree>
    <p:extLst>
      <p:ext uri="{BB962C8B-B14F-4D97-AF65-F5344CB8AC3E}">
        <p14:creationId xmlns:p14="http://schemas.microsoft.com/office/powerpoint/2010/main" val="2155655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support generic masks at inference time demonstrated here. Everybody is in a waving pose due to the input mask.</a:t>
            </a:r>
          </a:p>
        </p:txBody>
      </p:sp>
      <p:sp>
        <p:nvSpPr>
          <p:cNvPr id="4" name="Slide Number Placeholder 3"/>
          <p:cNvSpPr>
            <a:spLocks noGrp="1"/>
          </p:cNvSpPr>
          <p:nvPr>
            <p:ph type="sldNum" sz="quarter" idx="5"/>
          </p:nvPr>
        </p:nvSpPr>
        <p:spPr/>
        <p:txBody>
          <a:bodyPr/>
          <a:lstStyle/>
          <a:p>
            <a:fld id="{1BD1BC6A-A798-421E-9689-F37189AE5D2D}" type="slidenum">
              <a:rPr lang="en-US" smtClean="0"/>
              <a:t>29</a:t>
            </a:fld>
            <a:endParaRPr lang="en-US"/>
          </a:p>
        </p:txBody>
      </p:sp>
    </p:spTree>
    <p:extLst>
      <p:ext uri="{BB962C8B-B14F-4D97-AF65-F5344CB8AC3E}">
        <p14:creationId xmlns:p14="http://schemas.microsoft.com/office/powerpoint/2010/main" val="347094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our model on two quantitative metrics, FID for image quality and </a:t>
            </a:r>
            <a:r>
              <a:rPr lang="en-US" dirty="0" err="1"/>
              <a:t>PCKh</a:t>
            </a:r>
            <a:r>
              <a:rPr lang="en-US" dirty="0"/>
              <a:t> (which is the percentage of correct keypoints with respect to ground-truth) for semantic correctness. We observe that using videos is crucial to doing the task well. Image only data even with augmentations doesn’t do that well.</a:t>
            </a:r>
          </a:p>
        </p:txBody>
      </p:sp>
      <p:sp>
        <p:nvSpPr>
          <p:cNvPr id="4" name="Slide Number Placeholder 3"/>
          <p:cNvSpPr>
            <a:spLocks noGrp="1"/>
          </p:cNvSpPr>
          <p:nvPr>
            <p:ph type="sldNum" sz="quarter" idx="5"/>
          </p:nvPr>
        </p:nvSpPr>
        <p:spPr/>
        <p:txBody>
          <a:bodyPr/>
          <a:lstStyle/>
          <a:p>
            <a:fld id="{1BD1BC6A-A798-421E-9689-F37189AE5D2D}" type="slidenum">
              <a:rPr lang="en-US" smtClean="0"/>
              <a:t>30</a:t>
            </a:fld>
            <a:endParaRPr lang="en-US"/>
          </a:p>
        </p:txBody>
      </p:sp>
    </p:spTree>
    <p:extLst>
      <p:ext uri="{BB962C8B-B14F-4D97-AF65-F5344CB8AC3E}">
        <p14:creationId xmlns:p14="http://schemas.microsoft.com/office/powerpoint/2010/main" val="2888968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observed that smaller scale models perform poorly. Training from scratch is decent but initializing with Stable Diffusion weights gives us a bump in quality.</a:t>
            </a:r>
          </a:p>
        </p:txBody>
      </p:sp>
      <p:sp>
        <p:nvSpPr>
          <p:cNvPr id="4" name="Slide Number Placeholder 3"/>
          <p:cNvSpPr>
            <a:spLocks noGrp="1"/>
          </p:cNvSpPr>
          <p:nvPr>
            <p:ph type="sldNum" sz="quarter" idx="5"/>
          </p:nvPr>
        </p:nvSpPr>
        <p:spPr/>
        <p:txBody>
          <a:bodyPr/>
          <a:lstStyle/>
          <a:p>
            <a:fld id="{1BD1BC6A-A798-421E-9689-F37189AE5D2D}" type="slidenum">
              <a:rPr lang="en-US" smtClean="0"/>
              <a:t>31</a:t>
            </a:fld>
            <a:endParaRPr lang="en-US"/>
          </a:p>
        </p:txBody>
      </p:sp>
    </p:spTree>
    <p:extLst>
      <p:ext uri="{BB962C8B-B14F-4D97-AF65-F5344CB8AC3E}">
        <p14:creationId xmlns:p14="http://schemas.microsoft.com/office/powerpoint/2010/main" val="142549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row are the unmasked images, you might’ve correctly guessed similar poses despite the person being hidden in the original images.</a:t>
            </a:r>
          </a:p>
        </p:txBody>
      </p:sp>
      <p:sp>
        <p:nvSpPr>
          <p:cNvPr id="4" name="Slide Number Placeholder 3"/>
          <p:cNvSpPr>
            <a:spLocks noGrp="1"/>
          </p:cNvSpPr>
          <p:nvPr>
            <p:ph type="sldNum" sz="quarter" idx="5"/>
          </p:nvPr>
        </p:nvSpPr>
        <p:spPr/>
        <p:txBody>
          <a:bodyPr/>
          <a:lstStyle/>
          <a:p>
            <a:fld id="{1BD1BC6A-A798-421E-9689-F37189AE5D2D}" type="slidenum">
              <a:rPr lang="en-US" smtClean="0"/>
              <a:t>3</a:t>
            </a:fld>
            <a:endParaRPr lang="en-US"/>
          </a:p>
        </p:txBody>
      </p:sp>
    </p:spTree>
    <p:extLst>
      <p:ext uri="{BB962C8B-B14F-4D97-AF65-F5344CB8AC3E}">
        <p14:creationId xmlns:p14="http://schemas.microsoft.com/office/powerpoint/2010/main" val="159637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magical power of these models is being able to prompt them different at inference time. If we pass NULL conditioning for the person alone, our model can hallucinate realistic people into the scene.</a:t>
            </a:r>
          </a:p>
        </p:txBody>
      </p:sp>
      <p:sp>
        <p:nvSpPr>
          <p:cNvPr id="4" name="Slide Number Placeholder 3"/>
          <p:cNvSpPr>
            <a:spLocks noGrp="1"/>
          </p:cNvSpPr>
          <p:nvPr>
            <p:ph type="sldNum" sz="quarter" idx="5"/>
          </p:nvPr>
        </p:nvSpPr>
        <p:spPr/>
        <p:txBody>
          <a:bodyPr/>
          <a:lstStyle/>
          <a:p>
            <a:fld id="{1BD1BC6A-A798-421E-9689-F37189AE5D2D}" type="slidenum">
              <a:rPr lang="en-US" smtClean="0"/>
              <a:t>32</a:t>
            </a:fld>
            <a:endParaRPr lang="en-US"/>
          </a:p>
        </p:txBody>
      </p:sp>
    </p:spTree>
    <p:extLst>
      <p:ext uri="{BB962C8B-B14F-4D97-AF65-F5344CB8AC3E}">
        <p14:creationId xmlns:p14="http://schemas.microsoft.com/office/powerpoint/2010/main" val="3309835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1BC6A-A798-421E-9689-F37189AE5D2D}" type="slidenum">
              <a:rPr lang="en-US" smtClean="0"/>
              <a:t>33</a:t>
            </a:fld>
            <a:endParaRPr lang="en-US"/>
          </a:p>
        </p:txBody>
      </p:sp>
    </p:spTree>
    <p:extLst>
      <p:ext uri="{BB962C8B-B14F-4D97-AF65-F5344CB8AC3E}">
        <p14:creationId xmlns:p14="http://schemas.microsoft.com/office/powerpoint/2010/main" val="1553437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here are some more samples.</a:t>
            </a:r>
          </a:p>
        </p:txBody>
      </p:sp>
      <p:sp>
        <p:nvSpPr>
          <p:cNvPr id="4" name="Slide Number Placeholder 3"/>
          <p:cNvSpPr>
            <a:spLocks noGrp="1"/>
          </p:cNvSpPr>
          <p:nvPr>
            <p:ph type="sldNum" sz="quarter" idx="5"/>
          </p:nvPr>
        </p:nvSpPr>
        <p:spPr/>
        <p:txBody>
          <a:bodyPr/>
          <a:lstStyle/>
          <a:p>
            <a:fld id="{1BD1BC6A-A798-421E-9689-F37189AE5D2D}" type="slidenum">
              <a:rPr lang="en-US" smtClean="0"/>
              <a:t>34</a:t>
            </a:fld>
            <a:endParaRPr lang="en-US"/>
          </a:p>
        </p:txBody>
      </p:sp>
    </p:spTree>
    <p:extLst>
      <p:ext uri="{BB962C8B-B14F-4D97-AF65-F5344CB8AC3E}">
        <p14:creationId xmlns:p14="http://schemas.microsoft.com/office/powerpoint/2010/main" val="1880993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Classifier free guidance is crucial for our model. Here we show the effect of varying CFG scales. We observed quality and semantic correctness improve with CFG </a:t>
            </a:r>
            <a:r>
              <a:rPr lang="en-US" dirty="0" err="1"/>
              <a:t>upto</a:t>
            </a:r>
            <a:r>
              <a:rPr lang="en-US" dirty="0"/>
              <a:t> a certain point.</a:t>
            </a:r>
          </a:p>
        </p:txBody>
      </p:sp>
      <p:sp>
        <p:nvSpPr>
          <p:cNvPr id="4" name="Slide Number Placeholder 3"/>
          <p:cNvSpPr>
            <a:spLocks noGrp="1"/>
          </p:cNvSpPr>
          <p:nvPr>
            <p:ph type="sldNum" sz="quarter" idx="5"/>
          </p:nvPr>
        </p:nvSpPr>
        <p:spPr/>
        <p:txBody>
          <a:bodyPr/>
          <a:lstStyle/>
          <a:p>
            <a:fld id="{1BD1BC6A-A798-421E-9689-F37189AE5D2D}" type="slidenum">
              <a:rPr lang="en-US" smtClean="0"/>
              <a:t>35</a:t>
            </a:fld>
            <a:endParaRPr lang="en-US"/>
          </a:p>
        </p:txBody>
      </p:sp>
    </p:spTree>
    <p:extLst>
      <p:ext uri="{BB962C8B-B14F-4D97-AF65-F5344CB8AC3E}">
        <p14:creationId xmlns:p14="http://schemas.microsoft.com/office/powerpoint/2010/main" val="1267080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baseline comparisons with DALL-E and Stable Diffusion. We observe that our model does a better job of taking scene context into account and synthesizing images with proper </a:t>
            </a:r>
            <a:r>
              <a:rPr lang="en-US" dirty="0" err="1"/>
              <a:t>afforances</a:t>
            </a:r>
            <a:r>
              <a:rPr lang="en-US" dirty="0"/>
              <a:t>, for example in the bathroom sink at the top.</a:t>
            </a:r>
          </a:p>
        </p:txBody>
      </p:sp>
      <p:sp>
        <p:nvSpPr>
          <p:cNvPr id="4" name="Slide Number Placeholder 3"/>
          <p:cNvSpPr>
            <a:spLocks noGrp="1"/>
          </p:cNvSpPr>
          <p:nvPr>
            <p:ph type="sldNum" sz="quarter" idx="5"/>
          </p:nvPr>
        </p:nvSpPr>
        <p:spPr/>
        <p:txBody>
          <a:bodyPr/>
          <a:lstStyle/>
          <a:p>
            <a:fld id="{1BD1BC6A-A798-421E-9689-F37189AE5D2D}" type="slidenum">
              <a:rPr lang="en-US" smtClean="0"/>
              <a:t>36</a:t>
            </a:fld>
            <a:endParaRPr lang="en-US"/>
          </a:p>
        </p:txBody>
      </p:sp>
    </p:spTree>
    <p:extLst>
      <p:ext uri="{BB962C8B-B14F-4D97-AF65-F5344CB8AC3E}">
        <p14:creationId xmlns:p14="http://schemas.microsoft.com/office/powerpoint/2010/main" val="4133164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perform scene hallucination. At inference time, we pass empty conditioning for the scene image and our model predicts a plausible scene for the person.</a:t>
            </a:r>
          </a:p>
        </p:txBody>
      </p:sp>
      <p:sp>
        <p:nvSpPr>
          <p:cNvPr id="4" name="Slide Number Placeholder 3"/>
          <p:cNvSpPr>
            <a:spLocks noGrp="1"/>
          </p:cNvSpPr>
          <p:nvPr>
            <p:ph type="sldNum" sz="quarter" idx="5"/>
          </p:nvPr>
        </p:nvSpPr>
        <p:spPr/>
        <p:txBody>
          <a:bodyPr/>
          <a:lstStyle/>
          <a:p>
            <a:fld id="{1BD1BC6A-A798-421E-9689-F37189AE5D2D}" type="slidenum">
              <a:rPr lang="en-US" smtClean="0"/>
              <a:t>37</a:t>
            </a:fld>
            <a:endParaRPr lang="en-US"/>
          </a:p>
        </p:txBody>
      </p:sp>
    </p:spTree>
    <p:extLst>
      <p:ext uri="{BB962C8B-B14F-4D97-AF65-F5344CB8AC3E}">
        <p14:creationId xmlns:p14="http://schemas.microsoft.com/office/powerpoint/2010/main" val="2504303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can synthesize scenes better than Stable Diffusion and comparable to DALL-E 2.</a:t>
            </a:r>
          </a:p>
        </p:txBody>
      </p:sp>
      <p:sp>
        <p:nvSpPr>
          <p:cNvPr id="4" name="Slide Number Placeholder 3"/>
          <p:cNvSpPr>
            <a:spLocks noGrp="1"/>
          </p:cNvSpPr>
          <p:nvPr>
            <p:ph type="sldNum" sz="quarter" idx="5"/>
          </p:nvPr>
        </p:nvSpPr>
        <p:spPr/>
        <p:txBody>
          <a:bodyPr/>
          <a:lstStyle/>
          <a:p>
            <a:fld id="{1BD1BC6A-A798-421E-9689-F37189AE5D2D}" type="slidenum">
              <a:rPr lang="en-US" smtClean="0"/>
              <a:t>38</a:t>
            </a:fld>
            <a:endParaRPr lang="en-US"/>
          </a:p>
        </p:txBody>
      </p:sp>
    </p:spTree>
    <p:extLst>
      <p:ext uri="{BB962C8B-B14F-4D97-AF65-F5344CB8AC3E}">
        <p14:creationId xmlns:p14="http://schemas.microsoft.com/office/powerpoint/2010/main" val="4072463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BD1BC6A-A798-421E-9689-F37189AE5D2D}" type="slidenum">
              <a:rPr lang="en-US" smtClean="0"/>
              <a:t>39</a:t>
            </a:fld>
            <a:endParaRPr lang="en-US"/>
          </a:p>
        </p:txBody>
      </p:sp>
    </p:spTree>
    <p:extLst>
      <p:ext uri="{BB962C8B-B14F-4D97-AF65-F5344CB8AC3E}">
        <p14:creationId xmlns:p14="http://schemas.microsoft.com/office/powerpoint/2010/main" val="3931322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given a partial human body in the input, our model successfully identifies it and completes it as shown here.</a:t>
            </a:r>
          </a:p>
        </p:txBody>
      </p:sp>
      <p:sp>
        <p:nvSpPr>
          <p:cNvPr id="4" name="Slide Number Placeholder 3"/>
          <p:cNvSpPr>
            <a:spLocks noGrp="1"/>
          </p:cNvSpPr>
          <p:nvPr>
            <p:ph type="sldNum" sz="quarter" idx="5"/>
          </p:nvPr>
        </p:nvSpPr>
        <p:spPr/>
        <p:txBody>
          <a:bodyPr/>
          <a:lstStyle/>
          <a:p>
            <a:fld id="{1BD1BC6A-A798-421E-9689-F37189AE5D2D}" type="slidenum">
              <a:rPr lang="en-US" smtClean="0"/>
              <a:t>40</a:t>
            </a:fld>
            <a:endParaRPr lang="en-US"/>
          </a:p>
        </p:txBody>
      </p:sp>
    </p:spTree>
    <p:extLst>
      <p:ext uri="{BB962C8B-B14F-4D97-AF65-F5344CB8AC3E}">
        <p14:creationId xmlns:p14="http://schemas.microsoft.com/office/powerpoint/2010/main" val="2170581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given a partial human body in the input, our model successfully identifies it and completes it as shown here.</a:t>
            </a:r>
          </a:p>
        </p:txBody>
      </p:sp>
      <p:sp>
        <p:nvSpPr>
          <p:cNvPr id="4" name="Slide Number Placeholder 3"/>
          <p:cNvSpPr>
            <a:spLocks noGrp="1"/>
          </p:cNvSpPr>
          <p:nvPr>
            <p:ph type="sldNum" sz="quarter" idx="5"/>
          </p:nvPr>
        </p:nvSpPr>
        <p:spPr/>
        <p:txBody>
          <a:bodyPr/>
          <a:lstStyle/>
          <a:p>
            <a:fld id="{1BD1BC6A-A798-421E-9689-F37189AE5D2D}" type="slidenum">
              <a:rPr lang="en-US" smtClean="0"/>
              <a:t>41</a:t>
            </a:fld>
            <a:endParaRPr lang="en-US"/>
          </a:p>
        </p:txBody>
      </p:sp>
    </p:spTree>
    <p:extLst>
      <p:ext uri="{BB962C8B-B14F-4D97-AF65-F5344CB8AC3E}">
        <p14:creationId xmlns:p14="http://schemas.microsoft.com/office/powerpoint/2010/main" val="79845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interested in knowing if a generative model could do this. Consider the two people shown on the left, can we realistically insert them into each of these scenes. And the answer is yes we can! Shown here are insertion samples generated by our model.</a:t>
            </a:r>
          </a:p>
        </p:txBody>
      </p:sp>
      <p:sp>
        <p:nvSpPr>
          <p:cNvPr id="4" name="Slide Number Placeholder 3"/>
          <p:cNvSpPr>
            <a:spLocks noGrp="1"/>
          </p:cNvSpPr>
          <p:nvPr>
            <p:ph type="sldNum" sz="quarter" idx="5"/>
          </p:nvPr>
        </p:nvSpPr>
        <p:spPr/>
        <p:txBody>
          <a:bodyPr/>
          <a:lstStyle/>
          <a:p>
            <a:fld id="{1BD1BC6A-A798-421E-9689-F37189AE5D2D}" type="slidenum">
              <a:rPr lang="en-US" smtClean="0"/>
              <a:t>4</a:t>
            </a:fld>
            <a:endParaRPr lang="en-US"/>
          </a:p>
        </p:txBody>
      </p:sp>
    </p:spTree>
    <p:extLst>
      <p:ext uri="{BB962C8B-B14F-4D97-AF65-F5344CB8AC3E}">
        <p14:creationId xmlns:p14="http://schemas.microsoft.com/office/powerpoint/2010/main" val="1263980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given a partial human body in the input, our model successfully identifies it and completes it as shown here.</a:t>
            </a:r>
          </a:p>
        </p:txBody>
      </p:sp>
      <p:sp>
        <p:nvSpPr>
          <p:cNvPr id="4" name="Slide Number Placeholder 3"/>
          <p:cNvSpPr>
            <a:spLocks noGrp="1"/>
          </p:cNvSpPr>
          <p:nvPr>
            <p:ph type="sldNum" sz="quarter" idx="5"/>
          </p:nvPr>
        </p:nvSpPr>
        <p:spPr/>
        <p:txBody>
          <a:bodyPr/>
          <a:lstStyle/>
          <a:p>
            <a:fld id="{1BD1BC6A-A798-421E-9689-F37189AE5D2D}" type="slidenum">
              <a:rPr lang="en-US" smtClean="0"/>
              <a:t>42</a:t>
            </a:fld>
            <a:endParaRPr lang="en-US"/>
          </a:p>
        </p:txBody>
      </p:sp>
    </p:spTree>
    <p:extLst>
      <p:ext uri="{BB962C8B-B14F-4D97-AF65-F5344CB8AC3E}">
        <p14:creationId xmlns:p14="http://schemas.microsoft.com/office/powerpoint/2010/main" val="2938024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also just mask out the clothes in the input and swap it with different people. Shown here is the girl playing the piano in diverse clothing.</a:t>
            </a:r>
          </a:p>
        </p:txBody>
      </p:sp>
      <p:sp>
        <p:nvSpPr>
          <p:cNvPr id="4" name="Slide Number Placeholder 3"/>
          <p:cNvSpPr>
            <a:spLocks noGrp="1"/>
          </p:cNvSpPr>
          <p:nvPr>
            <p:ph type="sldNum" sz="quarter" idx="5"/>
          </p:nvPr>
        </p:nvSpPr>
        <p:spPr/>
        <p:txBody>
          <a:bodyPr/>
          <a:lstStyle/>
          <a:p>
            <a:fld id="{1BD1BC6A-A798-421E-9689-F37189AE5D2D}" type="slidenum">
              <a:rPr lang="en-US" smtClean="0"/>
              <a:t>43</a:t>
            </a:fld>
            <a:endParaRPr lang="en-US"/>
          </a:p>
        </p:txBody>
      </p:sp>
    </p:spTree>
    <p:extLst>
      <p:ext uri="{BB962C8B-B14F-4D97-AF65-F5344CB8AC3E}">
        <p14:creationId xmlns:p14="http://schemas.microsoft.com/office/powerpoint/2010/main" val="447396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also just mask out the clothes in the input and swap it with different people. Shown here is the girl playing the piano in diverse clothing.</a:t>
            </a:r>
          </a:p>
        </p:txBody>
      </p:sp>
      <p:sp>
        <p:nvSpPr>
          <p:cNvPr id="4" name="Slide Number Placeholder 3"/>
          <p:cNvSpPr>
            <a:spLocks noGrp="1"/>
          </p:cNvSpPr>
          <p:nvPr>
            <p:ph type="sldNum" sz="quarter" idx="5"/>
          </p:nvPr>
        </p:nvSpPr>
        <p:spPr/>
        <p:txBody>
          <a:bodyPr/>
          <a:lstStyle/>
          <a:p>
            <a:fld id="{1BD1BC6A-A798-421E-9689-F37189AE5D2D}" type="slidenum">
              <a:rPr lang="en-US" smtClean="0"/>
              <a:t>44</a:t>
            </a:fld>
            <a:endParaRPr lang="en-US"/>
          </a:p>
        </p:txBody>
      </p:sp>
    </p:spTree>
    <p:extLst>
      <p:ext uri="{BB962C8B-B14F-4D97-AF65-F5344CB8AC3E}">
        <p14:creationId xmlns:p14="http://schemas.microsoft.com/office/powerpoint/2010/main" val="227602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has a few failure cases that we are working on improving. Most noticeable is the poor face &amp; limb structure. This is a known issue with Stable Diffusion’s autoencoder. Some other failure cases include challenging harmonization and input poses.</a:t>
            </a:r>
          </a:p>
        </p:txBody>
      </p:sp>
      <p:sp>
        <p:nvSpPr>
          <p:cNvPr id="4" name="Slide Number Placeholder 3"/>
          <p:cNvSpPr>
            <a:spLocks noGrp="1"/>
          </p:cNvSpPr>
          <p:nvPr>
            <p:ph type="sldNum" sz="quarter" idx="5"/>
          </p:nvPr>
        </p:nvSpPr>
        <p:spPr/>
        <p:txBody>
          <a:bodyPr/>
          <a:lstStyle/>
          <a:p>
            <a:fld id="{1BD1BC6A-A798-421E-9689-F37189AE5D2D}" type="slidenum">
              <a:rPr lang="en-US" smtClean="0"/>
              <a:t>45</a:t>
            </a:fld>
            <a:endParaRPr lang="en-US"/>
          </a:p>
        </p:txBody>
      </p:sp>
    </p:spTree>
    <p:extLst>
      <p:ext uri="{BB962C8B-B14F-4D97-AF65-F5344CB8AC3E}">
        <p14:creationId xmlns:p14="http://schemas.microsoft.com/office/powerpoint/2010/main" val="2493402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I presented a large-scale diffusion model that does affordance-aware human insertion. At inference time, the model can be prompted to diverse downstream tasks.</a:t>
            </a:r>
          </a:p>
        </p:txBody>
      </p:sp>
      <p:sp>
        <p:nvSpPr>
          <p:cNvPr id="4" name="Slide Number Placeholder 3"/>
          <p:cNvSpPr>
            <a:spLocks noGrp="1"/>
          </p:cNvSpPr>
          <p:nvPr>
            <p:ph type="sldNum" sz="quarter" idx="5"/>
          </p:nvPr>
        </p:nvSpPr>
        <p:spPr/>
        <p:txBody>
          <a:bodyPr/>
          <a:lstStyle/>
          <a:p>
            <a:fld id="{9BDAAA36-1750-4F48-AD96-1641FC75FD8C}" type="slidenum">
              <a:rPr lang="en-US" smtClean="0"/>
              <a:t>46</a:t>
            </a:fld>
            <a:endParaRPr lang="en-US"/>
          </a:p>
        </p:txBody>
      </p:sp>
    </p:spTree>
    <p:extLst>
      <p:ext uri="{BB962C8B-B14F-4D97-AF65-F5344CB8AC3E}">
        <p14:creationId xmlns:p14="http://schemas.microsoft.com/office/powerpoint/2010/main" val="312046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works have used videos of humans moving in scenes to learn affordances. However they are constrained to a small number of scenes and possible poses. Moreover, they only predict the pose and cannot insert a realistic human.</a:t>
            </a:r>
          </a:p>
        </p:txBody>
      </p:sp>
      <p:sp>
        <p:nvSpPr>
          <p:cNvPr id="4" name="Slide Number Placeholder 3"/>
          <p:cNvSpPr>
            <a:spLocks noGrp="1"/>
          </p:cNvSpPr>
          <p:nvPr>
            <p:ph type="sldNum" sz="quarter" idx="5"/>
          </p:nvPr>
        </p:nvSpPr>
        <p:spPr/>
        <p:txBody>
          <a:bodyPr/>
          <a:lstStyle/>
          <a:p>
            <a:fld id="{1BD1BC6A-A798-421E-9689-F37189AE5D2D}" type="slidenum">
              <a:rPr lang="en-US" smtClean="0"/>
              <a:t>5</a:t>
            </a:fld>
            <a:endParaRPr lang="en-US"/>
          </a:p>
        </p:txBody>
      </p:sp>
    </p:spTree>
    <p:extLst>
      <p:ext uri="{BB962C8B-B14F-4D97-AF65-F5344CB8AC3E}">
        <p14:creationId xmlns:p14="http://schemas.microsoft.com/office/powerpoint/2010/main" val="3730801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1BC6A-A798-421E-9689-F37189AE5D2D}" type="slidenum">
              <a:rPr lang="en-US" smtClean="0"/>
              <a:t>8</a:t>
            </a:fld>
            <a:endParaRPr lang="en-US"/>
          </a:p>
        </p:txBody>
      </p:sp>
    </p:spTree>
    <p:extLst>
      <p:ext uri="{BB962C8B-B14F-4D97-AF65-F5344CB8AC3E}">
        <p14:creationId xmlns:p14="http://schemas.microsoft.com/office/powerpoint/2010/main" val="3835635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also has no specific constraints on the reference person and works on diverse input poses.</a:t>
            </a:r>
          </a:p>
          <a:p>
            <a:endParaRPr lang="en-US" dirty="0"/>
          </a:p>
        </p:txBody>
      </p:sp>
      <p:sp>
        <p:nvSpPr>
          <p:cNvPr id="4" name="Slide Number Placeholder 3"/>
          <p:cNvSpPr>
            <a:spLocks noGrp="1"/>
          </p:cNvSpPr>
          <p:nvPr>
            <p:ph type="sldNum" sz="quarter" idx="5"/>
          </p:nvPr>
        </p:nvSpPr>
        <p:spPr/>
        <p:txBody>
          <a:bodyPr/>
          <a:lstStyle/>
          <a:p>
            <a:fld id="{1BD1BC6A-A798-421E-9689-F37189AE5D2D}" type="slidenum">
              <a:rPr lang="en-US" smtClean="0"/>
              <a:t>9</a:t>
            </a:fld>
            <a:endParaRPr lang="en-US"/>
          </a:p>
        </p:txBody>
      </p:sp>
    </p:spTree>
    <p:extLst>
      <p:ext uri="{BB962C8B-B14F-4D97-AF65-F5344CB8AC3E}">
        <p14:creationId xmlns:p14="http://schemas.microsoft.com/office/powerpoint/2010/main" val="353622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BD1BC6A-A798-421E-9689-F37189AE5D2D}" type="slidenum">
              <a:rPr lang="en-US" smtClean="0"/>
              <a:t>10</a:t>
            </a:fld>
            <a:endParaRPr lang="en-US"/>
          </a:p>
        </p:txBody>
      </p:sp>
    </p:spTree>
    <p:extLst>
      <p:ext uri="{BB962C8B-B14F-4D97-AF65-F5344CB8AC3E}">
        <p14:creationId xmlns:p14="http://schemas.microsoft.com/office/powerpoint/2010/main" val="397155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over at inference time, one can drop the person conditioning and our model will hallucinate a person in the input scene.</a:t>
            </a:r>
          </a:p>
        </p:txBody>
      </p:sp>
      <p:sp>
        <p:nvSpPr>
          <p:cNvPr id="4" name="Slide Number Placeholder 3"/>
          <p:cNvSpPr>
            <a:spLocks noGrp="1"/>
          </p:cNvSpPr>
          <p:nvPr>
            <p:ph type="sldNum" sz="quarter" idx="5"/>
          </p:nvPr>
        </p:nvSpPr>
        <p:spPr/>
        <p:txBody>
          <a:bodyPr/>
          <a:lstStyle/>
          <a:p>
            <a:fld id="{1BD1BC6A-A798-421E-9689-F37189AE5D2D}" type="slidenum">
              <a:rPr lang="en-US" smtClean="0"/>
              <a:t>11</a:t>
            </a:fld>
            <a:endParaRPr lang="en-US"/>
          </a:p>
        </p:txBody>
      </p:sp>
    </p:spTree>
    <p:extLst>
      <p:ext uri="{BB962C8B-B14F-4D97-AF65-F5344CB8AC3E}">
        <p14:creationId xmlns:p14="http://schemas.microsoft.com/office/powerpoint/2010/main" val="66443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CE1A-605F-0724-A132-639266DB37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F04C71-A9A3-09E8-F30F-3E18FF224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8C42F8-FB1C-ACD5-7DE6-56D9CDB0B896}"/>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5" name="Footer Placeholder 4">
            <a:extLst>
              <a:ext uri="{FF2B5EF4-FFF2-40B4-BE49-F238E27FC236}">
                <a16:creationId xmlns:a16="http://schemas.microsoft.com/office/drawing/2014/main" id="{CFCAAF41-AE0D-7DFF-6D4C-71B7343DA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0B6CDD-3960-3A0D-2561-BE58D749F49A}"/>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311884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983E-A4C7-B19A-BEF4-22F64108AE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5F58F1-4E17-F19D-3A25-5A6EBEB97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658E2-3B78-99D0-7D2E-E21701987841}"/>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5" name="Footer Placeholder 4">
            <a:extLst>
              <a:ext uri="{FF2B5EF4-FFF2-40B4-BE49-F238E27FC236}">
                <a16:creationId xmlns:a16="http://schemas.microsoft.com/office/drawing/2014/main" id="{B6FE612B-4A25-56C4-3C1C-90C8A37A4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7AEC76-FA88-8AF8-D7C4-E75B4E92ADFF}"/>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1968084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1965FB-0A7B-B9CA-93A8-C21CC1010B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E44BAE-0BF2-9A85-F41C-76FC3B9C81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AC20E-2B55-972B-029F-C2EE1E03C4ED}"/>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5" name="Footer Placeholder 4">
            <a:extLst>
              <a:ext uri="{FF2B5EF4-FFF2-40B4-BE49-F238E27FC236}">
                <a16:creationId xmlns:a16="http://schemas.microsoft.com/office/drawing/2014/main" id="{61D2CE15-F681-74C7-558D-8CC5D75095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657DE-1BB2-3F8F-C461-9219CF54DED0}"/>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3043367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C6AA3-57F5-58CA-B7B1-1F1E5FCA31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079B8-06C6-3C9F-A2A4-1B615F5FCD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3B733E-585A-48CA-A2C7-AB6311E02A00}"/>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5" name="Footer Placeholder 4">
            <a:extLst>
              <a:ext uri="{FF2B5EF4-FFF2-40B4-BE49-F238E27FC236}">
                <a16:creationId xmlns:a16="http://schemas.microsoft.com/office/drawing/2014/main" id="{3755C560-1866-EF92-AC08-E3AAE9FA8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67B04-C6FC-F707-896C-7FCB2883ABD3}"/>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256865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D472B-168C-A299-DEED-D81675E0AF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D84179-05D7-4575-7982-41381B311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0AE3E4-B778-7D76-AAC2-2B674B04F158}"/>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5" name="Footer Placeholder 4">
            <a:extLst>
              <a:ext uri="{FF2B5EF4-FFF2-40B4-BE49-F238E27FC236}">
                <a16:creationId xmlns:a16="http://schemas.microsoft.com/office/drawing/2014/main" id="{210333E8-916D-0757-E0DB-01523F4B27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76B9C-25FF-DC8F-1D08-99632D1B00F7}"/>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2945950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FB90-49C1-D203-1A3A-D4C99B8F9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D78E56-4134-3BAE-5FE2-C8A0B73681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A7754-ECD3-92BF-EC4A-7F43A14126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7EA218-8B1E-3E01-68D2-EE01A1486B2F}"/>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6" name="Footer Placeholder 5">
            <a:extLst>
              <a:ext uri="{FF2B5EF4-FFF2-40B4-BE49-F238E27FC236}">
                <a16:creationId xmlns:a16="http://schemas.microsoft.com/office/drawing/2014/main" id="{537D998F-B4C8-7B47-6736-6F23ECD6F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4659D-A0D1-E5FA-A843-43C91029E4A7}"/>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3516696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FBC0-9648-B9C8-F600-9ADB6CEE1D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4B74F1-C05F-A02B-E749-02A5AAE21C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3B584-65FF-861B-82CE-07BBF4550E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63EAEC-E110-15D0-E175-BD39CCD9E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55ACA3-1A8A-D083-E746-71E59CFC3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CD54CD-CD44-A999-B4AC-92A385D7342D}"/>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8" name="Footer Placeholder 7">
            <a:extLst>
              <a:ext uri="{FF2B5EF4-FFF2-40B4-BE49-F238E27FC236}">
                <a16:creationId xmlns:a16="http://schemas.microsoft.com/office/drawing/2014/main" id="{A8E1C4DB-5E30-B996-E776-26FBA8D3EE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CFDAD4-63DA-ABDA-8FB5-EF15161E7B00}"/>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115000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44CE-8D09-C6E4-681D-EC15035804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99F0BD-8942-AE66-A909-4370FCCD7885}"/>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4" name="Footer Placeholder 3">
            <a:extLst>
              <a:ext uri="{FF2B5EF4-FFF2-40B4-BE49-F238E27FC236}">
                <a16:creationId xmlns:a16="http://schemas.microsoft.com/office/drawing/2014/main" id="{3E6F1004-74D2-A805-B1CC-F52A62B1FF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4A7903-985F-CB64-CE8B-85180027C651}"/>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4093171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D874CB-1455-3639-5166-B15EB708A3DB}"/>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3" name="Footer Placeholder 2">
            <a:extLst>
              <a:ext uri="{FF2B5EF4-FFF2-40B4-BE49-F238E27FC236}">
                <a16:creationId xmlns:a16="http://schemas.microsoft.com/office/drawing/2014/main" id="{1BAABC75-5A7B-C198-ADB4-C0098EE70F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8AD870-2D41-8A5B-DA15-AC93AFDDEE1C}"/>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389220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553BB-DC5E-3565-691A-01ED04D26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AC9756-3D5D-C867-C75E-81046DF6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5CAE47-5C38-77DB-553C-57C1E9A14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657ED-ED3F-A963-AD1E-383A540E1654}"/>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6" name="Footer Placeholder 5">
            <a:extLst>
              <a:ext uri="{FF2B5EF4-FFF2-40B4-BE49-F238E27FC236}">
                <a16:creationId xmlns:a16="http://schemas.microsoft.com/office/drawing/2014/main" id="{C229D4C9-9BFB-956E-9D2B-C51EC91D9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7D4D6A-6DE4-413F-BA6E-F3D11C27BF2D}"/>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957912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9045-9968-7952-3E71-321E5A5D7C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6EF6B4-57CC-82E3-CA59-F46BEE0ACD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970C82-2E63-D719-350C-D697CBABC6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56F365-AAB2-C71F-D623-17CCAA7B1C69}"/>
              </a:ext>
            </a:extLst>
          </p:cNvPr>
          <p:cNvSpPr>
            <a:spLocks noGrp="1"/>
          </p:cNvSpPr>
          <p:nvPr>
            <p:ph type="dt" sz="half" idx="10"/>
          </p:nvPr>
        </p:nvSpPr>
        <p:spPr/>
        <p:txBody>
          <a:bodyPr/>
          <a:lstStyle/>
          <a:p>
            <a:fld id="{EECC1F6C-95AD-4C60-ACD1-90A465E4CF38}" type="datetimeFigureOut">
              <a:rPr lang="en-US" smtClean="0"/>
              <a:t>6/15/2023</a:t>
            </a:fld>
            <a:endParaRPr lang="en-US"/>
          </a:p>
        </p:txBody>
      </p:sp>
      <p:sp>
        <p:nvSpPr>
          <p:cNvPr id="6" name="Footer Placeholder 5">
            <a:extLst>
              <a:ext uri="{FF2B5EF4-FFF2-40B4-BE49-F238E27FC236}">
                <a16:creationId xmlns:a16="http://schemas.microsoft.com/office/drawing/2014/main" id="{E4146364-D583-1001-6597-0E4462004A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02E1A-AE49-5C3B-1E85-202C528DB472}"/>
              </a:ext>
            </a:extLst>
          </p:cNvPr>
          <p:cNvSpPr>
            <a:spLocks noGrp="1"/>
          </p:cNvSpPr>
          <p:nvPr>
            <p:ph type="sldNum" sz="quarter" idx="12"/>
          </p:nvPr>
        </p:nvSpPr>
        <p:spPr/>
        <p:txBody>
          <a:bodyPr/>
          <a:lstStyle/>
          <a:p>
            <a:fld id="{F5CF7306-37FF-448C-AC57-97012504955C}" type="slidenum">
              <a:rPr lang="en-US" smtClean="0"/>
              <a:t>‹#›</a:t>
            </a:fld>
            <a:endParaRPr lang="en-US"/>
          </a:p>
        </p:txBody>
      </p:sp>
    </p:spTree>
    <p:extLst>
      <p:ext uri="{BB962C8B-B14F-4D97-AF65-F5344CB8AC3E}">
        <p14:creationId xmlns:p14="http://schemas.microsoft.com/office/powerpoint/2010/main" val="955159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A6A578-23AA-D828-68E1-1E6C44AA11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1CA6-954A-2CB6-20E2-A24DA3F317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F9EF2-3AF1-66BA-C7D8-03B8248D2C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1F6C-95AD-4C60-ACD1-90A465E4CF38}" type="datetimeFigureOut">
              <a:rPr lang="en-US" smtClean="0"/>
              <a:t>6/15/2023</a:t>
            </a:fld>
            <a:endParaRPr lang="en-US"/>
          </a:p>
        </p:txBody>
      </p:sp>
      <p:sp>
        <p:nvSpPr>
          <p:cNvPr id="5" name="Footer Placeholder 4">
            <a:extLst>
              <a:ext uri="{FF2B5EF4-FFF2-40B4-BE49-F238E27FC236}">
                <a16:creationId xmlns:a16="http://schemas.microsoft.com/office/drawing/2014/main" id="{FDF76C50-E01B-10BB-CA51-4418116569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EEB96C-CDDF-D1FB-6332-B995DDC73F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F7306-37FF-448C-AC57-97012504955C}" type="slidenum">
              <a:rPr lang="en-US" smtClean="0"/>
              <a:t>‹#›</a:t>
            </a:fld>
            <a:endParaRPr lang="en-US"/>
          </a:p>
        </p:txBody>
      </p:sp>
    </p:spTree>
    <p:extLst>
      <p:ext uri="{BB962C8B-B14F-4D97-AF65-F5344CB8AC3E}">
        <p14:creationId xmlns:p14="http://schemas.microsoft.com/office/powerpoint/2010/main" val="3670180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5.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1.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3.png"/><Relationship Id="rId1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2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2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2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2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3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3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3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s>
</file>

<file path=ppt/slides/_rels/slide35.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36.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s>
</file>

<file path=ppt/slides/_rels/slide38.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3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1.png"/><Relationship Id="rId7"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png"/><Relationship Id="rId7" Type="http://schemas.openxmlformats.org/officeDocument/2006/relationships/image" Target="../media/image22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123.png"/><Relationship Id="rId10" Type="http://schemas.openxmlformats.org/officeDocument/2006/relationships/image" Target="../media/image231.png"/><Relationship Id="rId4" Type="http://schemas.openxmlformats.org/officeDocument/2006/relationships/image" Target="../media/image226.png"/><Relationship Id="rId9" Type="http://schemas.openxmlformats.org/officeDocument/2006/relationships/image" Target="../media/image230.png"/></Relationships>
</file>

<file path=ppt/slides/_rels/slide41.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3.png"/><Relationship Id="rId7" Type="http://schemas.openxmlformats.org/officeDocument/2006/relationships/image" Target="../media/image235.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239.png"/><Relationship Id="rId5" Type="http://schemas.openxmlformats.org/officeDocument/2006/relationships/image" Target="../media/image128.png"/><Relationship Id="rId10" Type="http://schemas.openxmlformats.org/officeDocument/2006/relationships/image" Target="../media/image238.png"/><Relationship Id="rId4" Type="http://schemas.openxmlformats.org/officeDocument/2006/relationships/image" Target="../media/image234.png"/><Relationship Id="rId9" Type="http://schemas.openxmlformats.org/officeDocument/2006/relationships/image" Target="../media/image237.png"/></Relationships>
</file>

<file path=ppt/slides/_rels/slide42.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17.png"/><Relationship Id="rId7" Type="http://schemas.openxmlformats.org/officeDocument/2006/relationships/image" Target="../media/image243.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41.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s>
</file>

<file path=ppt/slides/_rels/slide43.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8.png"/><Relationship Id="rId7" Type="http://schemas.openxmlformats.org/officeDocument/2006/relationships/image" Target="../media/image251.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240.png"/><Relationship Id="rId5" Type="http://schemas.openxmlformats.org/officeDocument/2006/relationships/image" Target="../media/image250.png"/><Relationship Id="rId4" Type="http://schemas.openxmlformats.org/officeDocument/2006/relationships/image" Target="../media/image2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2.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4.png"/><Relationship Id="rId10" Type="http://schemas.openxmlformats.org/officeDocument/2006/relationships/image" Target="../media/image42.png"/><Relationship Id="rId4" Type="http://schemas.openxmlformats.org/officeDocument/2006/relationships/image" Target="../media/image33.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40FA-2E44-294E-9921-E7F711C31B86}"/>
              </a:ext>
            </a:extLst>
          </p:cNvPr>
          <p:cNvSpPr>
            <a:spLocks noGrp="1"/>
          </p:cNvSpPr>
          <p:nvPr>
            <p:ph type="ctrTitle"/>
          </p:nvPr>
        </p:nvSpPr>
        <p:spPr>
          <a:xfrm>
            <a:off x="487058" y="358099"/>
            <a:ext cx="11484544" cy="1115315"/>
          </a:xfrm>
        </p:spPr>
        <p:txBody>
          <a:bodyPr>
            <a:noAutofit/>
          </a:bodyPr>
          <a:lstStyle/>
          <a:p>
            <a:r>
              <a:rPr lang="en-US" sz="4400" dirty="0">
                <a:ea typeface="Linux Libertine" panose="02000503000000000000" pitchFamily="2" charset="0"/>
                <a:cs typeface="Linux Libertine" panose="02000503000000000000" pitchFamily="2" charset="0"/>
              </a:rPr>
              <a:t>Putting People in Their Place: </a:t>
            </a:r>
            <a:br>
              <a:rPr lang="en-US" sz="4400" dirty="0">
                <a:ea typeface="Linux Libertine" panose="02000503000000000000" pitchFamily="2" charset="0"/>
                <a:cs typeface="Linux Libertine" panose="02000503000000000000" pitchFamily="2" charset="0"/>
              </a:rPr>
            </a:br>
            <a:r>
              <a:rPr lang="en-US" sz="4400" dirty="0">
                <a:ea typeface="Linux Libertine" panose="02000503000000000000" pitchFamily="2" charset="0"/>
                <a:cs typeface="Linux Libertine" panose="02000503000000000000" pitchFamily="2" charset="0"/>
              </a:rPr>
              <a:t>Affordance-Aware Human Insertion in Scenes</a:t>
            </a:r>
            <a:endParaRPr lang="en-CN" sz="2400" dirty="0">
              <a:ea typeface="Linux Libertine" panose="02000503000000000000" pitchFamily="2" charset="0"/>
              <a:cs typeface="Linux Libertine" panose="02000503000000000000" pitchFamily="2" charset="0"/>
            </a:endParaRPr>
          </a:p>
        </p:txBody>
      </p:sp>
      <p:sp>
        <p:nvSpPr>
          <p:cNvPr id="8" name="Subtitle 2">
            <a:extLst>
              <a:ext uri="{FF2B5EF4-FFF2-40B4-BE49-F238E27FC236}">
                <a16:creationId xmlns:a16="http://schemas.microsoft.com/office/drawing/2014/main" id="{E967598F-1F7A-AAC7-6045-6FDFEDE212F9}"/>
              </a:ext>
            </a:extLst>
          </p:cNvPr>
          <p:cNvSpPr txBox="1">
            <a:spLocks/>
          </p:cNvSpPr>
          <p:nvPr/>
        </p:nvSpPr>
        <p:spPr>
          <a:xfrm>
            <a:off x="1524000" y="5224277"/>
            <a:ext cx="9144000" cy="3928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CVPR 2023</a:t>
            </a:r>
          </a:p>
        </p:txBody>
      </p:sp>
      <p:pic>
        <p:nvPicPr>
          <p:cNvPr id="10" name="Picture 9" descr="A picture containing logo&#10;&#10;Description automatically generated">
            <a:extLst>
              <a:ext uri="{FF2B5EF4-FFF2-40B4-BE49-F238E27FC236}">
                <a16:creationId xmlns:a16="http://schemas.microsoft.com/office/drawing/2014/main" id="{27A4F856-E2EA-51EB-9DA2-323B4E452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022" y="5465324"/>
            <a:ext cx="3112754" cy="1361830"/>
          </a:xfrm>
          <a:prstGeom prst="rect">
            <a:avLst/>
          </a:prstGeom>
        </p:spPr>
      </p:pic>
      <p:pic>
        <p:nvPicPr>
          <p:cNvPr id="33812" name="Picture 20">
            <a:extLst>
              <a:ext uri="{FF2B5EF4-FFF2-40B4-BE49-F238E27FC236}">
                <a16:creationId xmlns:a16="http://schemas.microsoft.com/office/drawing/2014/main" id="{5D7574ED-B391-5E59-07B9-2639100DD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605" y="1953175"/>
            <a:ext cx="1160203" cy="1256789"/>
          </a:xfrm>
          <a:prstGeom prst="rect">
            <a:avLst/>
          </a:prstGeom>
          <a:noFill/>
          <a:extLst>
            <a:ext uri="{909E8E84-426E-40DD-AFC4-6F175D3DCCD1}">
              <a14:hiddenFill xmlns:a14="http://schemas.microsoft.com/office/drawing/2010/main">
                <a:solidFill>
                  <a:srgbClr val="FFFFFF"/>
                </a:solidFill>
              </a14:hiddenFill>
            </a:ext>
          </a:extLst>
        </p:spPr>
      </p:pic>
      <p:pic>
        <p:nvPicPr>
          <p:cNvPr id="33814" name="Picture 22">
            <a:extLst>
              <a:ext uri="{FF2B5EF4-FFF2-40B4-BE49-F238E27FC236}">
                <a16:creationId xmlns:a16="http://schemas.microsoft.com/office/drawing/2014/main" id="{657BBDD2-DC39-243F-6A94-1A49DF093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5460" y="5715000"/>
            <a:ext cx="1515562" cy="809681"/>
          </a:xfrm>
          <a:prstGeom prst="rect">
            <a:avLst/>
          </a:prstGeom>
          <a:noFill/>
          <a:extLst>
            <a:ext uri="{909E8E84-426E-40DD-AFC4-6F175D3DCCD1}">
              <a14:hiddenFill xmlns:a14="http://schemas.microsoft.com/office/drawing/2010/main">
                <a:solidFill>
                  <a:srgbClr val="FFFFFF"/>
                </a:solidFill>
              </a14:hiddenFill>
            </a:ext>
          </a:extLst>
        </p:spPr>
      </p:pic>
      <p:pic>
        <p:nvPicPr>
          <p:cNvPr id="33818" name="Picture 26">
            <a:extLst>
              <a:ext uri="{FF2B5EF4-FFF2-40B4-BE49-F238E27FC236}">
                <a16:creationId xmlns:a16="http://schemas.microsoft.com/office/drawing/2014/main" id="{D3D45BD7-2A26-1DD2-F789-8FE71D3221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891" y="5715000"/>
            <a:ext cx="3045976" cy="794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0A11836-C3EA-B438-32E1-7FFB3B0F37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8923" y="1952113"/>
            <a:ext cx="1004581" cy="12557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15113839-7DB5-C422-5334-D2B8F8998E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4667" y="1951051"/>
            <a:ext cx="1256789" cy="1256789"/>
          </a:xfrm>
          <a:prstGeom prst="rect">
            <a:avLst/>
          </a:prstGeom>
          <a:noFill/>
          <a:extLst>
            <a:ext uri="{909E8E84-426E-40DD-AFC4-6F175D3DCCD1}">
              <a14:hiddenFill xmlns:a14="http://schemas.microsoft.com/office/drawing/2010/main">
                <a:solidFill>
                  <a:srgbClr val="FFFFFF"/>
                </a:solidFill>
              </a14:hiddenFill>
            </a:ext>
          </a:extLst>
        </p:spPr>
      </p:pic>
      <p:pic>
        <p:nvPicPr>
          <p:cNvPr id="33820" name="Picture 28" descr="Tim Brooks - University of California, Berkeley - San Francisco,  California, United States | LinkedIn">
            <a:extLst>
              <a:ext uri="{FF2B5EF4-FFF2-40B4-BE49-F238E27FC236}">
                <a16:creationId xmlns:a16="http://schemas.microsoft.com/office/drawing/2014/main" id="{913778C5-9F78-597D-30CC-814F0EB81D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0971" y="1952113"/>
            <a:ext cx="1256789" cy="1256789"/>
          </a:xfrm>
          <a:prstGeom prst="rect">
            <a:avLst/>
          </a:prstGeom>
          <a:noFill/>
          <a:extLst>
            <a:ext uri="{909E8E84-426E-40DD-AFC4-6F175D3DCCD1}">
              <a14:hiddenFill xmlns:a14="http://schemas.microsoft.com/office/drawing/2010/main">
                <a:solidFill>
                  <a:srgbClr val="FFFFFF"/>
                </a:solidFill>
              </a14:hiddenFill>
            </a:ext>
          </a:extLst>
        </p:spPr>
      </p:pic>
      <p:pic>
        <p:nvPicPr>
          <p:cNvPr id="33822" name="Picture 30">
            <a:extLst>
              <a:ext uri="{FF2B5EF4-FFF2-40B4-BE49-F238E27FC236}">
                <a16:creationId xmlns:a16="http://schemas.microsoft.com/office/drawing/2014/main" id="{7318F544-CD46-0651-A25A-BA6011A540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2179" y="3756030"/>
            <a:ext cx="1038068" cy="1255727"/>
          </a:xfrm>
          <a:prstGeom prst="rect">
            <a:avLst/>
          </a:prstGeom>
          <a:noFill/>
          <a:extLst>
            <a:ext uri="{909E8E84-426E-40DD-AFC4-6F175D3DCCD1}">
              <a14:hiddenFill xmlns:a14="http://schemas.microsoft.com/office/drawing/2010/main">
                <a:solidFill>
                  <a:srgbClr val="FFFFFF"/>
                </a:solidFill>
              </a14:hiddenFill>
            </a:ext>
          </a:extLst>
        </p:spPr>
      </p:pic>
      <p:pic>
        <p:nvPicPr>
          <p:cNvPr id="33824" name="Picture 32">
            <a:extLst>
              <a:ext uri="{FF2B5EF4-FFF2-40B4-BE49-F238E27FC236}">
                <a16:creationId xmlns:a16="http://schemas.microsoft.com/office/drawing/2014/main" id="{0DD433E2-4136-2F29-1C1C-44AA8EF8739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723" t="8131" r="14458" b="32559"/>
          <a:stretch/>
        </p:blipFill>
        <p:spPr bwMode="auto">
          <a:xfrm>
            <a:off x="8704667" y="3756030"/>
            <a:ext cx="1259023" cy="1255727"/>
          </a:xfrm>
          <a:prstGeom prst="rect">
            <a:avLst/>
          </a:prstGeom>
          <a:noFill/>
          <a:extLst>
            <a:ext uri="{909E8E84-426E-40DD-AFC4-6F175D3DCCD1}">
              <a14:hiddenFill xmlns:a14="http://schemas.microsoft.com/office/drawing/2010/main">
                <a:solidFill>
                  <a:srgbClr val="FFFFFF"/>
                </a:solidFill>
              </a14:hiddenFill>
            </a:ext>
          </a:extLst>
        </p:spPr>
      </p:pic>
      <p:pic>
        <p:nvPicPr>
          <p:cNvPr id="33826" name="Picture 34">
            <a:extLst>
              <a:ext uri="{FF2B5EF4-FFF2-40B4-BE49-F238E27FC236}">
                <a16:creationId xmlns:a16="http://schemas.microsoft.com/office/drawing/2014/main" id="{0B99E3D8-3957-9BFE-1D9C-07258203216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933" r="7292"/>
          <a:stretch/>
        </p:blipFill>
        <p:spPr bwMode="auto">
          <a:xfrm>
            <a:off x="2228310" y="3756030"/>
            <a:ext cx="1151498" cy="1255135"/>
          </a:xfrm>
          <a:prstGeom prst="rect">
            <a:avLst/>
          </a:prstGeom>
          <a:noFill/>
          <a:extLst>
            <a:ext uri="{909E8E84-426E-40DD-AFC4-6F175D3DCCD1}">
              <a14:hiddenFill xmlns:a14="http://schemas.microsoft.com/office/drawing/2010/main">
                <a:solidFill>
                  <a:srgbClr val="FFFFFF"/>
                </a:solidFill>
              </a14:hiddenFill>
            </a:ext>
          </a:extLst>
        </p:spPr>
      </p:pic>
      <p:pic>
        <p:nvPicPr>
          <p:cNvPr id="33828" name="Picture 36">
            <a:extLst>
              <a:ext uri="{FF2B5EF4-FFF2-40B4-BE49-F238E27FC236}">
                <a16:creationId xmlns:a16="http://schemas.microsoft.com/office/drawing/2014/main" id="{635355B0-7DFE-C750-AF82-A98F2D80A8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30325" y="3756030"/>
            <a:ext cx="1255135" cy="12551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640F8A5-FFFB-662C-BFDB-EA8CDC67B9A0}"/>
              </a:ext>
            </a:extLst>
          </p:cNvPr>
          <p:cNvSpPr txBox="1"/>
          <p:nvPr/>
        </p:nvSpPr>
        <p:spPr>
          <a:xfrm>
            <a:off x="2233911" y="3391384"/>
            <a:ext cx="1155381" cy="369332"/>
          </a:xfrm>
          <a:prstGeom prst="rect">
            <a:avLst/>
          </a:prstGeom>
          <a:noFill/>
        </p:spPr>
        <p:txBody>
          <a:bodyPr wrap="none" rtlCol="0">
            <a:spAutoFit/>
          </a:bodyPr>
          <a:lstStyle/>
          <a:p>
            <a:pPr algn="ctr"/>
            <a:r>
              <a:rPr lang="en-US" dirty="0"/>
              <a:t>Jimei Yang</a:t>
            </a:r>
          </a:p>
        </p:txBody>
      </p:sp>
      <p:sp>
        <p:nvSpPr>
          <p:cNvPr id="16" name="TextBox 15">
            <a:extLst>
              <a:ext uri="{FF2B5EF4-FFF2-40B4-BE49-F238E27FC236}">
                <a16:creationId xmlns:a16="http://schemas.microsoft.com/office/drawing/2014/main" id="{AB7D9DF8-DC8D-3828-2DC1-92CAC63A984A}"/>
              </a:ext>
            </a:extLst>
          </p:cNvPr>
          <p:cNvSpPr txBox="1"/>
          <p:nvPr/>
        </p:nvSpPr>
        <p:spPr>
          <a:xfrm>
            <a:off x="4469751" y="3393312"/>
            <a:ext cx="1166794" cy="369332"/>
          </a:xfrm>
          <a:prstGeom prst="rect">
            <a:avLst/>
          </a:prstGeom>
          <a:noFill/>
        </p:spPr>
        <p:txBody>
          <a:bodyPr wrap="none" rtlCol="0">
            <a:spAutoFit/>
          </a:bodyPr>
          <a:lstStyle/>
          <a:p>
            <a:pPr algn="ctr"/>
            <a:r>
              <a:rPr lang="en-US" dirty="0"/>
              <a:t>Cynthia Lu</a:t>
            </a:r>
          </a:p>
        </p:txBody>
      </p:sp>
      <p:sp>
        <p:nvSpPr>
          <p:cNvPr id="17" name="TextBox 16">
            <a:extLst>
              <a:ext uri="{FF2B5EF4-FFF2-40B4-BE49-F238E27FC236}">
                <a16:creationId xmlns:a16="http://schemas.microsoft.com/office/drawing/2014/main" id="{07C45728-39F1-F2E3-F6C3-D56603C6C84D}"/>
              </a:ext>
            </a:extLst>
          </p:cNvPr>
          <p:cNvSpPr txBox="1"/>
          <p:nvPr/>
        </p:nvSpPr>
        <p:spPr>
          <a:xfrm>
            <a:off x="6468533" y="3383665"/>
            <a:ext cx="1432572" cy="369332"/>
          </a:xfrm>
          <a:prstGeom prst="rect">
            <a:avLst/>
          </a:prstGeom>
          <a:noFill/>
        </p:spPr>
        <p:txBody>
          <a:bodyPr wrap="none" rtlCol="0">
            <a:spAutoFit/>
          </a:bodyPr>
          <a:lstStyle/>
          <a:p>
            <a:pPr algn="ctr"/>
            <a:r>
              <a:rPr lang="en-US" dirty="0"/>
              <a:t>Alyosha Efros</a:t>
            </a:r>
          </a:p>
        </p:txBody>
      </p:sp>
      <p:sp>
        <p:nvSpPr>
          <p:cNvPr id="18" name="TextBox 17">
            <a:extLst>
              <a:ext uri="{FF2B5EF4-FFF2-40B4-BE49-F238E27FC236}">
                <a16:creationId xmlns:a16="http://schemas.microsoft.com/office/drawing/2014/main" id="{DAE1E629-2886-3CB2-19DF-743F5CFC8FE1}"/>
              </a:ext>
            </a:extLst>
          </p:cNvPr>
          <p:cNvSpPr txBox="1"/>
          <p:nvPr/>
        </p:nvSpPr>
        <p:spPr>
          <a:xfrm>
            <a:off x="8278512" y="3396388"/>
            <a:ext cx="2109104" cy="369332"/>
          </a:xfrm>
          <a:prstGeom prst="rect">
            <a:avLst/>
          </a:prstGeom>
          <a:noFill/>
        </p:spPr>
        <p:txBody>
          <a:bodyPr wrap="none" rtlCol="0">
            <a:spAutoFit/>
          </a:bodyPr>
          <a:lstStyle/>
          <a:p>
            <a:pPr algn="ctr"/>
            <a:r>
              <a:rPr lang="en-US" dirty="0"/>
              <a:t>Krishna Kumar Singh</a:t>
            </a:r>
          </a:p>
        </p:txBody>
      </p:sp>
      <p:sp>
        <p:nvSpPr>
          <p:cNvPr id="19" name="TextBox 18">
            <a:extLst>
              <a:ext uri="{FF2B5EF4-FFF2-40B4-BE49-F238E27FC236}">
                <a16:creationId xmlns:a16="http://schemas.microsoft.com/office/drawing/2014/main" id="{14851D81-203A-F8E6-CC41-4D0E4C98E358}"/>
              </a:ext>
            </a:extLst>
          </p:cNvPr>
          <p:cNvSpPr txBox="1"/>
          <p:nvPr/>
        </p:nvSpPr>
        <p:spPr>
          <a:xfrm>
            <a:off x="2133565" y="1587089"/>
            <a:ext cx="1356077" cy="369332"/>
          </a:xfrm>
          <a:prstGeom prst="rect">
            <a:avLst/>
          </a:prstGeom>
          <a:noFill/>
        </p:spPr>
        <p:txBody>
          <a:bodyPr wrap="none" rtlCol="0">
            <a:spAutoFit/>
          </a:bodyPr>
          <a:lstStyle/>
          <a:p>
            <a:pPr algn="ctr"/>
            <a:r>
              <a:rPr lang="en-US" dirty="0"/>
              <a:t>Sumith Kulal</a:t>
            </a:r>
          </a:p>
        </p:txBody>
      </p:sp>
      <p:sp>
        <p:nvSpPr>
          <p:cNvPr id="21" name="TextBox 20">
            <a:extLst>
              <a:ext uri="{FF2B5EF4-FFF2-40B4-BE49-F238E27FC236}">
                <a16:creationId xmlns:a16="http://schemas.microsoft.com/office/drawing/2014/main" id="{E341A3B5-9502-9690-D33B-DF23396262B8}"/>
              </a:ext>
            </a:extLst>
          </p:cNvPr>
          <p:cNvSpPr txBox="1"/>
          <p:nvPr/>
        </p:nvSpPr>
        <p:spPr>
          <a:xfrm>
            <a:off x="4422115" y="1586088"/>
            <a:ext cx="1223989" cy="369332"/>
          </a:xfrm>
          <a:prstGeom prst="rect">
            <a:avLst/>
          </a:prstGeom>
          <a:noFill/>
        </p:spPr>
        <p:txBody>
          <a:bodyPr wrap="none" rtlCol="0">
            <a:spAutoFit/>
          </a:bodyPr>
          <a:lstStyle/>
          <a:p>
            <a:pPr algn="ctr"/>
            <a:r>
              <a:rPr lang="en-US" dirty="0"/>
              <a:t>Tim Brooks</a:t>
            </a:r>
          </a:p>
        </p:txBody>
      </p:sp>
      <p:sp>
        <p:nvSpPr>
          <p:cNvPr id="23" name="TextBox 22">
            <a:extLst>
              <a:ext uri="{FF2B5EF4-FFF2-40B4-BE49-F238E27FC236}">
                <a16:creationId xmlns:a16="http://schemas.microsoft.com/office/drawing/2014/main" id="{25944994-87B9-81EF-FA09-81099AEF6C7F}"/>
              </a:ext>
            </a:extLst>
          </p:cNvPr>
          <p:cNvSpPr txBox="1"/>
          <p:nvPr/>
        </p:nvSpPr>
        <p:spPr>
          <a:xfrm>
            <a:off x="6633252" y="1579748"/>
            <a:ext cx="1154804" cy="369332"/>
          </a:xfrm>
          <a:prstGeom prst="rect">
            <a:avLst/>
          </a:prstGeom>
          <a:noFill/>
        </p:spPr>
        <p:txBody>
          <a:bodyPr wrap="none" rtlCol="0">
            <a:spAutoFit/>
          </a:bodyPr>
          <a:lstStyle/>
          <a:p>
            <a:pPr algn="ctr"/>
            <a:r>
              <a:rPr lang="en-US" dirty="0"/>
              <a:t>Alex Aiken</a:t>
            </a:r>
          </a:p>
        </p:txBody>
      </p:sp>
      <p:sp>
        <p:nvSpPr>
          <p:cNvPr id="24" name="TextBox 23">
            <a:extLst>
              <a:ext uri="{FF2B5EF4-FFF2-40B4-BE49-F238E27FC236}">
                <a16:creationId xmlns:a16="http://schemas.microsoft.com/office/drawing/2014/main" id="{0082391B-C494-E434-A871-F45B26B86FCE}"/>
              </a:ext>
            </a:extLst>
          </p:cNvPr>
          <p:cNvSpPr txBox="1"/>
          <p:nvPr/>
        </p:nvSpPr>
        <p:spPr>
          <a:xfrm>
            <a:off x="8788465" y="1579748"/>
            <a:ext cx="1093249" cy="369332"/>
          </a:xfrm>
          <a:prstGeom prst="rect">
            <a:avLst/>
          </a:prstGeom>
          <a:noFill/>
        </p:spPr>
        <p:txBody>
          <a:bodyPr wrap="none" rtlCol="0">
            <a:spAutoFit/>
          </a:bodyPr>
          <a:lstStyle/>
          <a:p>
            <a:pPr algn="ctr"/>
            <a:r>
              <a:rPr lang="en-US" dirty="0"/>
              <a:t>Jiajun Wu</a:t>
            </a:r>
          </a:p>
        </p:txBody>
      </p:sp>
    </p:spTree>
    <p:extLst>
      <p:ext uri="{BB962C8B-B14F-4D97-AF65-F5344CB8AC3E}">
        <p14:creationId xmlns:p14="http://schemas.microsoft.com/office/powerpoint/2010/main" val="30291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Core Idea</a:t>
            </a:r>
          </a:p>
        </p:txBody>
      </p:sp>
      <p:pic>
        <p:nvPicPr>
          <p:cNvPr id="6" name="Picture 5" descr="A picture containing outdoor, sky, grass, umbrella&#10;&#10;Description automatically generated">
            <a:extLst>
              <a:ext uri="{FF2B5EF4-FFF2-40B4-BE49-F238E27FC236}">
                <a16:creationId xmlns:a16="http://schemas.microsoft.com/office/drawing/2014/main" id="{77C55762-3D88-966F-B0CA-FB0FFD3CA601}"/>
              </a:ext>
            </a:extLst>
          </p:cNvPr>
          <p:cNvPicPr>
            <a:picLocks noChangeAspect="1"/>
          </p:cNvPicPr>
          <p:nvPr/>
        </p:nvPicPr>
        <p:blipFill>
          <a:blip r:embed="rId3"/>
          <a:stretch>
            <a:fillRect/>
          </a:stretch>
        </p:blipFill>
        <p:spPr>
          <a:xfrm>
            <a:off x="4469758" y="2850223"/>
            <a:ext cx="1036998" cy="1036998"/>
          </a:xfrm>
          <a:prstGeom prst="rect">
            <a:avLst/>
          </a:prstGeom>
        </p:spPr>
      </p:pic>
      <p:pic>
        <p:nvPicPr>
          <p:cNvPr id="8" name="Picture 7" descr="A person holding a kite&#10;&#10;Description automatically generated with low confidence">
            <a:extLst>
              <a:ext uri="{FF2B5EF4-FFF2-40B4-BE49-F238E27FC236}">
                <a16:creationId xmlns:a16="http://schemas.microsoft.com/office/drawing/2014/main" id="{154758E1-D17A-C6AE-833A-A0CE85F98E1A}"/>
              </a:ext>
            </a:extLst>
          </p:cNvPr>
          <p:cNvPicPr>
            <a:picLocks noChangeAspect="1"/>
          </p:cNvPicPr>
          <p:nvPr/>
        </p:nvPicPr>
        <p:blipFill>
          <a:blip r:embed="rId4"/>
          <a:stretch>
            <a:fillRect/>
          </a:stretch>
        </p:blipFill>
        <p:spPr>
          <a:xfrm>
            <a:off x="2451198" y="2844027"/>
            <a:ext cx="1037094" cy="1037094"/>
          </a:xfrm>
          <a:prstGeom prst="rect">
            <a:avLst/>
          </a:prstGeom>
          <a:ln w="57150">
            <a:noFill/>
          </a:ln>
        </p:spPr>
      </p:pic>
      <p:pic>
        <p:nvPicPr>
          <p:cNvPr id="9" name="Picture 8" descr="A person flying a kite&#10;&#10;Description automatically generated">
            <a:extLst>
              <a:ext uri="{FF2B5EF4-FFF2-40B4-BE49-F238E27FC236}">
                <a16:creationId xmlns:a16="http://schemas.microsoft.com/office/drawing/2014/main" id="{F6F911C0-8D10-9AF3-AB7A-215F8925AD7A}"/>
              </a:ext>
            </a:extLst>
          </p:cNvPr>
          <p:cNvPicPr>
            <a:picLocks noChangeAspect="1"/>
          </p:cNvPicPr>
          <p:nvPr/>
        </p:nvPicPr>
        <p:blipFill>
          <a:blip r:embed="rId5"/>
          <a:stretch>
            <a:fillRect/>
          </a:stretch>
        </p:blipFill>
        <p:spPr>
          <a:xfrm>
            <a:off x="2449628" y="4667309"/>
            <a:ext cx="1037094" cy="1037094"/>
          </a:xfrm>
          <a:prstGeom prst="rect">
            <a:avLst/>
          </a:prstGeom>
          <a:ln w="57150">
            <a:noFill/>
          </a:ln>
        </p:spPr>
      </p:pic>
      <p:pic>
        <p:nvPicPr>
          <p:cNvPr id="10" name="Picture 9">
            <a:extLst>
              <a:ext uri="{FF2B5EF4-FFF2-40B4-BE49-F238E27FC236}">
                <a16:creationId xmlns:a16="http://schemas.microsoft.com/office/drawing/2014/main" id="{8AD9A24B-9BF6-96EF-ED07-3088E0E947E6}"/>
              </a:ext>
            </a:extLst>
          </p:cNvPr>
          <p:cNvPicPr>
            <a:picLocks noChangeAspect="1"/>
          </p:cNvPicPr>
          <p:nvPr/>
        </p:nvPicPr>
        <p:blipFill>
          <a:blip r:embed="rId6"/>
          <a:stretch>
            <a:fillRect/>
          </a:stretch>
        </p:blipFill>
        <p:spPr>
          <a:xfrm>
            <a:off x="6351626" y="4667309"/>
            <a:ext cx="1037094" cy="1037094"/>
          </a:xfrm>
          <a:prstGeom prst="rect">
            <a:avLst/>
          </a:prstGeom>
        </p:spPr>
      </p:pic>
      <p:cxnSp>
        <p:nvCxnSpPr>
          <p:cNvPr id="15" name="Straight Arrow Connector 14">
            <a:extLst>
              <a:ext uri="{FF2B5EF4-FFF2-40B4-BE49-F238E27FC236}">
                <a16:creationId xmlns:a16="http://schemas.microsoft.com/office/drawing/2014/main" id="{F9C9C0EE-9A35-FAE9-72BA-452D4DB2B7D2}"/>
              </a:ext>
            </a:extLst>
          </p:cNvPr>
          <p:cNvCxnSpPr>
            <a:cxnSpLocks/>
            <a:stCxn id="8" idx="3"/>
            <a:endCxn id="6" idx="1"/>
          </p:cNvCxnSpPr>
          <p:nvPr/>
        </p:nvCxnSpPr>
        <p:spPr>
          <a:xfrm>
            <a:off x="3488292" y="3362574"/>
            <a:ext cx="981466" cy="61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3C2291F-0C3C-0FB7-0E2C-00F50ACFED7E}"/>
              </a:ext>
            </a:extLst>
          </p:cNvPr>
          <p:cNvCxnSpPr>
            <a:cxnSpLocks/>
            <a:stCxn id="9" idx="3"/>
            <a:endCxn id="10" idx="1"/>
          </p:cNvCxnSpPr>
          <p:nvPr/>
        </p:nvCxnSpPr>
        <p:spPr>
          <a:xfrm>
            <a:off x="3486722" y="5185856"/>
            <a:ext cx="28649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Curved Connector 36">
            <a:extLst>
              <a:ext uri="{FF2B5EF4-FFF2-40B4-BE49-F238E27FC236}">
                <a16:creationId xmlns:a16="http://schemas.microsoft.com/office/drawing/2014/main" id="{5DC7E7A6-DD3C-3F55-D349-DBE4E236CC30}"/>
              </a:ext>
            </a:extLst>
          </p:cNvPr>
          <p:cNvCxnSpPr>
            <a:cxnSpLocks/>
            <a:endCxn id="8" idx="1"/>
          </p:cNvCxnSpPr>
          <p:nvPr/>
        </p:nvCxnSpPr>
        <p:spPr>
          <a:xfrm flipV="1">
            <a:off x="1820041" y="3362573"/>
            <a:ext cx="631155" cy="40089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E11CDAE8-CCED-144B-42F9-62B1870D343D}"/>
              </a:ext>
            </a:extLst>
          </p:cNvPr>
          <p:cNvGrpSpPr/>
          <p:nvPr/>
        </p:nvGrpSpPr>
        <p:grpSpPr>
          <a:xfrm>
            <a:off x="606716" y="1557488"/>
            <a:ext cx="1213324" cy="4789209"/>
            <a:chOff x="75885" y="-33833"/>
            <a:chExt cx="1788464" cy="6406090"/>
          </a:xfrm>
        </p:grpSpPr>
        <p:grpSp>
          <p:nvGrpSpPr>
            <p:cNvPr id="41" name="Group 40">
              <a:extLst>
                <a:ext uri="{FF2B5EF4-FFF2-40B4-BE49-F238E27FC236}">
                  <a16:creationId xmlns:a16="http://schemas.microsoft.com/office/drawing/2014/main" id="{8C6DA5C4-9B2C-16E8-FE31-80F30AB537D6}"/>
                </a:ext>
              </a:extLst>
            </p:cNvPr>
            <p:cNvGrpSpPr/>
            <p:nvPr/>
          </p:nvGrpSpPr>
          <p:grpSpPr>
            <a:xfrm>
              <a:off x="75885" y="-33833"/>
              <a:ext cx="1786362" cy="2472350"/>
              <a:chOff x="75885" y="113487"/>
              <a:chExt cx="1786362" cy="2472350"/>
            </a:xfrm>
          </p:grpSpPr>
          <p:pic>
            <p:nvPicPr>
              <p:cNvPr id="54" name="Picture 12">
                <a:extLst>
                  <a:ext uri="{FF2B5EF4-FFF2-40B4-BE49-F238E27FC236}">
                    <a16:creationId xmlns:a16="http://schemas.microsoft.com/office/drawing/2014/main" id="{7B59966F-CC58-C686-ADBE-D15B54DE2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85" y="113487"/>
                <a:ext cx="1786362" cy="247235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B25B88B-4F4B-2BD6-CEAF-5D2759D1CBC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6" name="Rectangle 55">
                <a:extLst>
                  <a:ext uri="{FF2B5EF4-FFF2-40B4-BE49-F238E27FC236}">
                    <a16:creationId xmlns:a16="http://schemas.microsoft.com/office/drawing/2014/main" id="{994B6B8D-185F-0681-B3FC-969E3BC7E05A}"/>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2" name="Group 41">
              <a:extLst>
                <a:ext uri="{FF2B5EF4-FFF2-40B4-BE49-F238E27FC236}">
                  <a16:creationId xmlns:a16="http://schemas.microsoft.com/office/drawing/2014/main" id="{BE1D4649-AB39-2E4D-FA25-5E409412D3A1}"/>
                </a:ext>
              </a:extLst>
            </p:cNvPr>
            <p:cNvGrpSpPr/>
            <p:nvPr/>
          </p:nvGrpSpPr>
          <p:grpSpPr>
            <a:xfrm>
              <a:off x="77986" y="1278627"/>
              <a:ext cx="1786363" cy="2472350"/>
              <a:chOff x="75885" y="113487"/>
              <a:chExt cx="1786363" cy="2472350"/>
            </a:xfrm>
          </p:grpSpPr>
          <p:pic>
            <p:nvPicPr>
              <p:cNvPr id="51" name="Picture 12">
                <a:extLst>
                  <a:ext uri="{FF2B5EF4-FFF2-40B4-BE49-F238E27FC236}">
                    <a16:creationId xmlns:a16="http://schemas.microsoft.com/office/drawing/2014/main" id="{0E6F7860-A45D-FCAA-95F3-B46BC21BFE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0006B44-6F70-DBBF-63B2-C376E5187FB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3" name="Rectangle 52">
                <a:extLst>
                  <a:ext uri="{FF2B5EF4-FFF2-40B4-BE49-F238E27FC236}">
                    <a16:creationId xmlns:a16="http://schemas.microsoft.com/office/drawing/2014/main" id="{A8C2C3B2-6A09-28E9-4328-9B9079845228}"/>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3" name="Group 42">
              <a:extLst>
                <a:ext uri="{FF2B5EF4-FFF2-40B4-BE49-F238E27FC236}">
                  <a16:creationId xmlns:a16="http://schemas.microsoft.com/office/drawing/2014/main" id="{E334C861-836E-B2D0-BF1E-AF7F2091D75C}"/>
                </a:ext>
              </a:extLst>
            </p:cNvPr>
            <p:cNvGrpSpPr/>
            <p:nvPr/>
          </p:nvGrpSpPr>
          <p:grpSpPr>
            <a:xfrm>
              <a:off x="77986" y="2589267"/>
              <a:ext cx="1786363" cy="2472350"/>
              <a:chOff x="75885" y="113487"/>
              <a:chExt cx="1786363" cy="2472350"/>
            </a:xfrm>
          </p:grpSpPr>
          <p:pic>
            <p:nvPicPr>
              <p:cNvPr id="48" name="Picture 12">
                <a:extLst>
                  <a:ext uri="{FF2B5EF4-FFF2-40B4-BE49-F238E27FC236}">
                    <a16:creationId xmlns:a16="http://schemas.microsoft.com/office/drawing/2014/main" id="{78DDD1D4-545C-73B9-4BA0-EBFC9E0AB2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DB16540F-EA3F-E292-8CC3-3F3B237E474C}"/>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0" name="Rectangle 49">
                <a:extLst>
                  <a:ext uri="{FF2B5EF4-FFF2-40B4-BE49-F238E27FC236}">
                    <a16:creationId xmlns:a16="http://schemas.microsoft.com/office/drawing/2014/main" id="{6EF1D4F3-0D2E-B7DF-B70A-28C0ADD3E624}"/>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4" name="Group 43">
              <a:extLst>
                <a:ext uri="{FF2B5EF4-FFF2-40B4-BE49-F238E27FC236}">
                  <a16:creationId xmlns:a16="http://schemas.microsoft.com/office/drawing/2014/main" id="{1ACEA99C-07CA-FF30-9624-659A7121A59D}"/>
                </a:ext>
              </a:extLst>
            </p:cNvPr>
            <p:cNvGrpSpPr/>
            <p:nvPr/>
          </p:nvGrpSpPr>
          <p:grpSpPr>
            <a:xfrm>
              <a:off x="77986" y="3899907"/>
              <a:ext cx="1786363" cy="2472350"/>
              <a:chOff x="75885" y="113487"/>
              <a:chExt cx="1786363" cy="2472350"/>
            </a:xfrm>
          </p:grpSpPr>
          <p:pic>
            <p:nvPicPr>
              <p:cNvPr id="45" name="Picture 12">
                <a:extLst>
                  <a:ext uri="{FF2B5EF4-FFF2-40B4-BE49-F238E27FC236}">
                    <a16:creationId xmlns:a16="http://schemas.microsoft.com/office/drawing/2014/main" id="{11C6EE52-E9B9-AD86-B1F6-A578AE3573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D9B1939-C992-A801-1F41-EAE518FD2C08}"/>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47" name="Rectangle 46">
                <a:extLst>
                  <a:ext uri="{FF2B5EF4-FFF2-40B4-BE49-F238E27FC236}">
                    <a16:creationId xmlns:a16="http://schemas.microsoft.com/office/drawing/2014/main" id="{410FF417-A8A7-74E6-50A2-1C900A506C21}"/>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pic>
        <p:nvPicPr>
          <p:cNvPr id="57" name="Picture 56" descr="A person flying a large colorful kite&#10;&#10;Description automatically generated with low confidence">
            <a:extLst>
              <a:ext uri="{FF2B5EF4-FFF2-40B4-BE49-F238E27FC236}">
                <a16:creationId xmlns:a16="http://schemas.microsoft.com/office/drawing/2014/main" id="{B630FF35-DA24-DD18-7385-DD8C8B8C81AE}"/>
              </a:ext>
            </a:extLst>
          </p:cNvPr>
          <p:cNvPicPr>
            <a:picLocks/>
          </p:cNvPicPr>
          <p:nvPr/>
        </p:nvPicPr>
        <p:blipFill>
          <a:blip r:embed="rId8"/>
          <a:stretch>
            <a:fillRect/>
          </a:stretch>
        </p:blipFill>
        <p:spPr>
          <a:xfrm>
            <a:off x="793033" y="2063915"/>
            <a:ext cx="838441" cy="843230"/>
          </a:xfrm>
          <a:prstGeom prst="rect">
            <a:avLst/>
          </a:prstGeom>
          <a:ln>
            <a:noFill/>
          </a:ln>
        </p:spPr>
      </p:pic>
      <p:pic>
        <p:nvPicPr>
          <p:cNvPr id="58" name="Picture 57" descr="A person flying a large colorful kite&#10;&#10;Description automatically generated with low confidence">
            <a:extLst>
              <a:ext uri="{FF2B5EF4-FFF2-40B4-BE49-F238E27FC236}">
                <a16:creationId xmlns:a16="http://schemas.microsoft.com/office/drawing/2014/main" id="{9B2BBBCC-BE8E-5DEA-A541-BEB2AAB73978}"/>
              </a:ext>
            </a:extLst>
          </p:cNvPr>
          <p:cNvPicPr>
            <a:picLocks/>
          </p:cNvPicPr>
          <p:nvPr/>
        </p:nvPicPr>
        <p:blipFill rotWithShape="1">
          <a:blip r:embed="rId8"/>
          <a:srcRect t="57798"/>
          <a:stretch/>
        </p:blipFill>
        <p:spPr>
          <a:xfrm>
            <a:off x="793032" y="1549892"/>
            <a:ext cx="854510" cy="360619"/>
          </a:xfrm>
          <a:prstGeom prst="rect">
            <a:avLst/>
          </a:prstGeom>
          <a:ln>
            <a:noFill/>
          </a:ln>
        </p:spPr>
      </p:pic>
      <p:pic>
        <p:nvPicPr>
          <p:cNvPr id="59" name="Picture 58" descr="A person holding a kite&#10;&#10;Description automatically generated with low confidence">
            <a:extLst>
              <a:ext uri="{FF2B5EF4-FFF2-40B4-BE49-F238E27FC236}">
                <a16:creationId xmlns:a16="http://schemas.microsoft.com/office/drawing/2014/main" id="{9101E288-DC37-BBBC-A659-710D84A0A49F}"/>
              </a:ext>
            </a:extLst>
          </p:cNvPr>
          <p:cNvPicPr>
            <a:picLocks/>
          </p:cNvPicPr>
          <p:nvPr/>
        </p:nvPicPr>
        <p:blipFill>
          <a:blip r:embed="rId4"/>
          <a:stretch>
            <a:fillRect/>
          </a:stretch>
        </p:blipFill>
        <p:spPr>
          <a:xfrm>
            <a:off x="780411" y="3037375"/>
            <a:ext cx="854510" cy="854510"/>
          </a:xfrm>
          <a:prstGeom prst="rect">
            <a:avLst/>
          </a:prstGeom>
          <a:ln w="57150">
            <a:noFill/>
          </a:ln>
        </p:spPr>
      </p:pic>
      <p:pic>
        <p:nvPicPr>
          <p:cNvPr id="60" name="Picture 59" descr="A person flying a kite&#10;&#10;Description automatically generated with medium confidence">
            <a:extLst>
              <a:ext uri="{FF2B5EF4-FFF2-40B4-BE49-F238E27FC236}">
                <a16:creationId xmlns:a16="http://schemas.microsoft.com/office/drawing/2014/main" id="{5DC0B4F4-5820-2AF1-E4E0-EC885E583A2A}"/>
              </a:ext>
            </a:extLst>
          </p:cNvPr>
          <p:cNvPicPr>
            <a:picLocks/>
          </p:cNvPicPr>
          <p:nvPr/>
        </p:nvPicPr>
        <p:blipFill>
          <a:blip r:embed="rId9"/>
          <a:stretch>
            <a:fillRect/>
          </a:stretch>
        </p:blipFill>
        <p:spPr>
          <a:xfrm>
            <a:off x="780411" y="4016256"/>
            <a:ext cx="854510" cy="854510"/>
          </a:xfrm>
          <a:prstGeom prst="rect">
            <a:avLst/>
          </a:prstGeom>
          <a:ln>
            <a:noFill/>
          </a:ln>
        </p:spPr>
      </p:pic>
      <p:pic>
        <p:nvPicPr>
          <p:cNvPr id="61" name="Picture 60" descr="A person flying a kite&#10;&#10;Description automatically generated">
            <a:extLst>
              <a:ext uri="{FF2B5EF4-FFF2-40B4-BE49-F238E27FC236}">
                <a16:creationId xmlns:a16="http://schemas.microsoft.com/office/drawing/2014/main" id="{B86FBDF5-5906-1E64-6E9D-0415D1D67CAC}"/>
              </a:ext>
            </a:extLst>
          </p:cNvPr>
          <p:cNvPicPr>
            <a:picLocks/>
          </p:cNvPicPr>
          <p:nvPr/>
        </p:nvPicPr>
        <p:blipFill>
          <a:blip r:embed="rId5"/>
          <a:stretch>
            <a:fillRect/>
          </a:stretch>
        </p:blipFill>
        <p:spPr>
          <a:xfrm>
            <a:off x="785410" y="5000122"/>
            <a:ext cx="854510" cy="854510"/>
          </a:xfrm>
          <a:prstGeom prst="rect">
            <a:avLst/>
          </a:prstGeom>
          <a:ln w="57150">
            <a:noFill/>
          </a:ln>
        </p:spPr>
      </p:pic>
      <p:pic>
        <p:nvPicPr>
          <p:cNvPr id="62" name="Picture 61" descr="A person flying a kite&#10;&#10;Description automatically generated">
            <a:extLst>
              <a:ext uri="{FF2B5EF4-FFF2-40B4-BE49-F238E27FC236}">
                <a16:creationId xmlns:a16="http://schemas.microsoft.com/office/drawing/2014/main" id="{030CDA60-34DD-5641-07C4-D79CB8163789}"/>
              </a:ext>
            </a:extLst>
          </p:cNvPr>
          <p:cNvPicPr>
            <a:picLocks/>
          </p:cNvPicPr>
          <p:nvPr/>
        </p:nvPicPr>
        <p:blipFill rotWithShape="1">
          <a:blip r:embed="rId5"/>
          <a:srcRect b="57553"/>
          <a:stretch/>
        </p:blipFill>
        <p:spPr>
          <a:xfrm>
            <a:off x="785410" y="5983988"/>
            <a:ext cx="854510" cy="362709"/>
          </a:xfrm>
          <a:prstGeom prst="rect">
            <a:avLst/>
          </a:prstGeom>
          <a:ln w="57150">
            <a:noFill/>
          </a:ln>
        </p:spPr>
      </p:pic>
      <p:cxnSp>
        <p:nvCxnSpPr>
          <p:cNvPr id="63" name="Curved Connector 62">
            <a:extLst>
              <a:ext uri="{FF2B5EF4-FFF2-40B4-BE49-F238E27FC236}">
                <a16:creationId xmlns:a16="http://schemas.microsoft.com/office/drawing/2014/main" id="{D4EDD1DB-7E34-333E-2FF3-AAC8B6259508}"/>
              </a:ext>
            </a:extLst>
          </p:cNvPr>
          <p:cNvCxnSpPr>
            <a:cxnSpLocks/>
            <a:endCxn id="9" idx="1"/>
          </p:cNvCxnSpPr>
          <p:nvPr/>
        </p:nvCxnSpPr>
        <p:spPr>
          <a:xfrm flipV="1">
            <a:off x="1820040" y="5185855"/>
            <a:ext cx="629586" cy="5372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pic>
        <p:nvPicPr>
          <p:cNvPr id="101" name="Picture 100" descr="A person holding a kite&#10;&#10;Description automatically generated with low confidence">
            <a:extLst>
              <a:ext uri="{FF2B5EF4-FFF2-40B4-BE49-F238E27FC236}">
                <a16:creationId xmlns:a16="http://schemas.microsoft.com/office/drawing/2014/main" id="{D75E51A3-860D-13C1-47A9-AD8D4D016884}"/>
              </a:ext>
            </a:extLst>
          </p:cNvPr>
          <p:cNvPicPr>
            <a:picLocks noChangeAspect="1"/>
          </p:cNvPicPr>
          <p:nvPr/>
        </p:nvPicPr>
        <p:blipFill>
          <a:blip r:embed="rId4"/>
          <a:stretch>
            <a:fillRect/>
          </a:stretch>
        </p:blipFill>
        <p:spPr>
          <a:xfrm>
            <a:off x="8440518" y="2907145"/>
            <a:ext cx="1037094" cy="1037094"/>
          </a:xfrm>
          <a:prstGeom prst="rect">
            <a:avLst/>
          </a:prstGeom>
          <a:ln w="57150">
            <a:noFill/>
          </a:ln>
        </p:spPr>
      </p:pic>
      <p:cxnSp>
        <p:nvCxnSpPr>
          <p:cNvPr id="102" name="Straight Arrow Connector 101">
            <a:extLst>
              <a:ext uri="{FF2B5EF4-FFF2-40B4-BE49-F238E27FC236}">
                <a16:creationId xmlns:a16="http://schemas.microsoft.com/office/drawing/2014/main" id="{39D394B2-6238-E5CD-1CF9-F82E827C8197}"/>
              </a:ext>
            </a:extLst>
          </p:cNvPr>
          <p:cNvCxnSpPr>
            <a:cxnSpLocks/>
          </p:cNvCxnSpPr>
          <p:nvPr/>
        </p:nvCxnSpPr>
        <p:spPr>
          <a:xfrm>
            <a:off x="5506756" y="3362573"/>
            <a:ext cx="981466" cy="61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5" name="Group 104">
            <a:extLst>
              <a:ext uri="{FF2B5EF4-FFF2-40B4-BE49-F238E27FC236}">
                <a16:creationId xmlns:a16="http://schemas.microsoft.com/office/drawing/2014/main" id="{5080DDE1-E3F1-E475-EC3D-25E77FABAD62}"/>
              </a:ext>
            </a:extLst>
          </p:cNvPr>
          <p:cNvGrpSpPr/>
          <p:nvPr/>
        </p:nvGrpSpPr>
        <p:grpSpPr>
          <a:xfrm>
            <a:off x="6503073" y="2783764"/>
            <a:ext cx="734199" cy="1175254"/>
            <a:chOff x="7327775" y="591597"/>
            <a:chExt cx="772142" cy="1100664"/>
          </a:xfrm>
        </p:grpSpPr>
        <p:sp>
          <p:nvSpPr>
            <p:cNvPr id="106" name="Rectangle 105">
              <a:extLst>
                <a:ext uri="{FF2B5EF4-FFF2-40B4-BE49-F238E27FC236}">
                  <a16:creationId xmlns:a16="http://schemas.microsoft.com/office/drawing/2014/main" id="{576F754C-729E-375E-BB46-4D88724E5A0A}"/>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107" name="Rectangle 106">
              <a:extLst>
                <a:ext uri="{FF2B5EF4-FFF2-40B4-BE49-F238E27FC236}">
                  <a16:creationId xmlns:a16="http://schemas.microsoft.com/office/drawing/2014/main" id="{2E2A038D-7407-F097-2B50-56763F620992}"/>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108" name="Rectangle 107">
              <a:extLst>
                <a:ext uri="{FF2B5EF4-FFF2-40B4-BE49-F238E27FC236}">
                  <a16:creationId xmlns:a16="http://schemas.microsoft.com/office/drawing/2014/main" id="{3D218442-CF66-80AD-C8BF-13E32DA296D8}"/>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109" name="Rectangle 108">
              <a:extLst>
                <a:ext uri="{FF2B5EF4-FFF2-40B4-BE49-F238E27FC236}">
                  <a16:creationId xmlns:a16="http://schemas.microsoft.com/office/drawing/2014/main" id="{AC5A4AB8-2E48-B5E9-F011-35B6442D0F5C}"/>
                </a:ext>
              </a:extLst>
            </p:cNvPr>
            <p:cNvSpPr/>
            <p:nvPr/>
          </p:nvSpPr>
          <p:spPr>
            <a:xfrm>
              <a:off x="7397062" y="1024556"/>
              <a:ext cx="624326" cy="2587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NN</a:t>
              </a:r>
            </a:p>
          </p:txBody>
        </p:sp>
      </p:grpSp>
      <p:cxnSp>
        <p:nvCxnSpPr>
          <p:cNvPr id="110" name="Straight Arrow Connector 109">
            <a:extLst>
              <a:ext uri="{FF2B5EF4-FFF2-40B4-BE49-F238E27FC236}">
                <a16:creationId xmlns:a16="http://schemas.microsoft.com/office/drawing/2014/main" id="{208736D5-646A-FED6-EBF1-38B6D451C420}"/>
              </a:ext>
            </a:extLst>
          </p:cNvPr>
          <p:cNvCxnSpPr>
            <a:cxnSpLocks/>
          </p:cNvCxnSpPr>
          <p:nvPr/>
        </p:nvCxnSpPr>
        <p:spPr>
          <a:xfrm>
            <a:off x="7237272" y="3390139"/>
            <a:ext cx="12032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CD77A272-785E-5876-D5FB-51E8F55669F5}"/>
              </a:ext>
            </a:extLst>
          </p:cNvPr>
          <p:cNvCxnSpPr>
            <a:cxnSpLocks/>
            <a:stCxn id="10" idx="0"/>
            <a:endCxn id="107" idx="2"/>
          </p:cNvCxnSpPr>
          <p:nvPr/>
        </p:nvCxnSpPr>
        <p:spPr>
          <a:xfrm flipV="1">
            <a:off x="6870173" y="3785831"/>
            <a:ext cx="3676" cy="8814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2472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Learning Architecture</a:t>
            </a:r>
          </a:p>
        </p:txBody>
      </p:sp>
      <p:sp>
        <p:nvSpPr>
          <p:cNvPr id="5" name="Rounded Rectangle 4">
            <a:extLst>
              <a:ext uri="{FF2B5EF4-FFF2-40B4-BE49-F238E27FC236}">
                <a16:creationId xmlns:a16="http://schemas.microsoft.com/office/drawing/2014/main" id="{268450B8-3E40-D234-533C-B704743A3AAC}"/>
              </a:ext>
            </a:extLst>
          </p:cNvPr>
          <p:cNvSpPr/>
          <p:nvPr/>
        </p:nvSpPr>
        <p:spPr>
          <a:xfrm>
            <a:off x="2133612" y="1670104"/>
            <a:ext cx="9570622" cy="4360191"/>
          </a:xfrm>
          <a:prstGeom prst="roundRect">
            <a:avLst>
              <a:gd name="adj" fmla="val 453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p>
        </p:txBody>
      </p:sp>
      <p:pic>
        <p:nvPicPr>
          <p:cNvPr id="6" name="Picture 5" descr="A picture containing outdoor, sky, grass, umbrella&#10;&#10;Description automatically generated">
            <a:extLst>
              <a:ext uri="{FF2B5EF4-FFF2-40B4-BE49-F238E27FC236}">
                <a16:creationId xmlns:a16="http://schemas.microsoft.com/office/drawing/2014/main" id="{77C55762-3D88-966F-B0CA-FB0FFD3CA601}"/>
              </a:ext>
            </a:extLst>
          </p:cNvPr>
          <p:cNvPicPr>
            <a:picLocks noChangeAspect="1"/>
          </p:cNvPicPr>
          <p:nvPr/>
        </p:nvPicPr>
        <p:blipFill>
          <a:blip r:embed="rId3"/>
          <a:stretch>
            <a:fillRect/>
          </a:stretch>
        </p:blipFill>
        <p:spPr>
          <a:xfrm>
            <a:off x="4474452" y="2201358"/>
            <a:ext cx="1036998" cy="1036998"/>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5C26AD31-F9B1-22BE-C6F4-7E01C4B510C0}"/>
              </a:ext>
            </a:extLst>
          </p:cNvPr>
          <p:cNvPicPr>
            <a:picLocks noChangeAspect="1"/>
          </p:cNvPicPr>
          <p:nvPr/>
        </p:nvPicPr>
        <p:blipFill>
          <a:blip r:embed="rId4"/>
          <a:stretch>
            <a:fillRect/>
          </a:stretch>
        </p:blipFill>
        <p:spPr>
          <a:xfrm>
            <a:off x="4474451" y="3493541"/>
            <a:ext cx="1036998" cy="1036998"/>
          </a:xfrm>
          <a:prstGeom prst="rect">
            <a:avLst/>
          </a:prstGeom>
        </p:spPr>
      </p:pic>
      <p:pic>
        <p:nvPicPr>
          <p:cNvPr id="8" name="Picture 7" descr="A person holding a kite&#10;&#10;Description automatically generated with low confidence">
            <a:extLst>
              <a:ext uri="{FF2B5EF4-FFF2-40B4-BE49-F238E27FC236}">
                <a16:creationId xmlns:a16="http://schemas.microsoft.com/office/drawing/2014/main" id="{154758E1-D17A-C6AE-833A-A0CE85F98E1A}"/>
              </a:ext>
            </a:extLst>
          </p:cNvPr>
          <p:cNvPicPr>
            <a:picLocks noChangeAspect="1"/>
          </p:cNvPicPr>
          <p:nvPr/>
        </p:nvPicPr>
        <p:blipFill>
          <a:blip r:embed="rId5"/>
          <a:stretch>
            <a:fillRect/>
          </a:stretch>
        </p:blipFill>
        <p:spPr>
          <a:xfrm>
            <a:off x="2451198" y="2844027"/>
            <a:ext cx="1037094" cy="1037094"/>
          </a:xfrm>
          <a:prstGeom prst="rect">
            <a:avLst/>
          </a:prstGeom>
          <a:ln w="57150">
            <a:noFill/>
          </a:ln>
        </p:spPr>
      </p:pic>
      <p:pic>
        <p:nvPicPr>
          <p:cNvPr id="9" name="Picture 8" descr="A person flying a kite&#10;&#10;Description automatically generated">
            <a:extLst>
              <a:ext uri="{FF2B5EF4-FFF2-40B4-BE49-F238E27FC236}">
                <a16:creationId xmlns:a16="http://schemas.microsoft.com/office/drawing/2014/main" id="{F6F911C0-8D10-9AF3-AB7A-215F8925AD7A}"/>
              </a:ext>
            </a:extLst>
          </p:cNvPr>
          <p:cNvPicPr>
            <a:picLocks noChangeAspect="1"/>
          </p:cNvPicPr>
          <p:nvPr/>
        </p:nvPicPr>
        <p:blipFill>
          <a:blip r:embed="rId6"/>
          <a:stretch>
            <a:fillRect/>
          </a:stretch>
        </p:blipFill>
        <p:spPr>
          <a:xfrm>
            <a:off x="2449628" y="4667309"/>
            <a:ext cx="1037094" cy="1037094"/>
          </a:xfrm>
          <a:prstGeom prst="rect">
            <a:avLst/>
          </a:prstGeom>
          <a:ln w="57150">
            <a:noFill/>
          </a:ln>
        </p:spPr>
      </p:pic>
      <p:pic>
        <p:nvPicPr>
          <p:cNvPr id="10" name="Picture 9">
            <a:extLst>
              <a:ext uri="{FF2B5EF4-FFF2-40B4-BE49-F238E27FC236}">
                <a16:creationId xmlns:a16="http://schemas.microsoft.com/office/drawing/2014/main" id="{8AD9A24B-9BF6-96EF-ED07-3088E0E947E6}"/>
              </a:ext>
            </a:extLst>
          </p:cNvPr>
          <p:cNvPicPr>
            <a:picLocks noChangeAspect="1"/>
          </p:cNvPicPr>
          <p:nvPr/>
        </p:nvPicPr>
        <p:blipFill>
          <a:blip r:embed="rId7"/>
          <a:stretch>
            <a:fillRect/>
          </a:stretch>
        </p:blipFill>
        <p:spPr>
          <a:xfrm>
            <a:off x="6351626" y="4667309"/>
            <a:ext cx="1037094" cy="1037094"/>
          </a:xfrm>
          <a:prstGeom prst="rect">
            <a:avLst/>
          </a:prstGeom>
        </p:spPr>
      </p:pic>
      <p:sp>
        <p:nvSpPr>
          <p:cNvPr id="11" name="Cube 10">
            <a:extLst>
              <a:ext uri="{FF2B5EF4-FFF2-40B4-BE49-F238E27FC236}">
                <a16:creationId xmlns:a16="http://schemas.microsoft.com/office/drawing/2014/main" id="{C89FD443-5A45-DA5E-F833-41CECA1A1172}"/>
              </a:ext>
            </a:extLst>
          </p:cNvPr>
          <p:cNvSpPr>
            <a:spLocks noChangeAspect="1"/>
          </p:cNvSpPr>
          <p:nvPr/>
        </p:nvSpPr>
        <p:spPr>
          <a:xfrm>
            <a:off x="7373080" y="2304336"/>
            <a:ext cx="660612" cy="639010"/>
          </a:xfrm>
          <a:prstGeom prst="cube">
            <a:avLst>
              <a:gd name="adj" fmla="val 11420"/>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pic>
        <p:nvPicPr>
          <p:cNvPr id="12" name="Picture 11" descr="Icon&#10;&#10;Description automatically generated with medium confidence">
            <a:extLst>
              <a:ext uri="{FF2B5EF4-FFF2-40B4-BE49-F238E27FC236}">
                <a16:creationId xmlns:a16="http://schemas.microsoft.com/office/drawing/2014/main" id="{15FECECF-9E80-A347-9918-1F4353F88463}"/>
              </a:ext>
            </a:extLst>
          </p:cNvPr>
          <p:cNvPicPr>
            <a:picLocks noChangeAspect="1"/>
          </p:cNvPicPr>
          <p:nvPr/>
        </p:nvPicPr>
        <p:blipFill>
          <a:blip r:embed="rId4"/>
          <a:stretch>
            <a:fillRect/>
          </a:stretch>
        </p:blipFill>
        <p:spPr>
          <a:xfrm>
            <a:off x="7366297" y="3706436"/>
            <a:ext cx="606962" cy="606962"/>
          </a:xfrm>
          <a:prstGeom prst="rect">
            <a:avLst/>
          </a:prstGeom>
        </p:spPr>
      </p:pic>
      <p:sp>
        <p:nvSpPr>
          <p:cNvPr id="13" name="Cube 12">
            <a:extLst>
              <a:ext uri="{FF2B5EF4-FFF2-40B4-BE49-F238E27FC236}">
                <a16:creationId xmlns:a16="http://schemas.microsoft.com/office/drawing/2014/main" id="{D44FD7B8-63E3-2D01-9879-5C443869B95A}"/>
              </a:ext>
            </a:extLst>
          </p:cNvPr>
          <p:cNvSpPr>
            <a:spLocks noChangeAspect="1"/>
          </p:cNvSpPr>
          <p:nvPr/>
        </p:nvSpPr>
        <p:spPr>
          <a:xfrm>
            <a:off x="10731904" y="2979267"/>
            <a:ext cx="660612" cy="639010"/>
          </a:xfrm>
          <a:prstGeom prst="cube">
            <a:avLst>
              <a:gd name="adj" fmla="val 11420"/>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sp>
        <p:nvSpPr>
          <p:cNvPr id="14" name="Cube 13">
            <a:extLst>
              <a:ext uri="{FF2B5EF4-FFF2-40B4-BE49-F238E27FC236}">
                <a16:creationId xmlns:a16="http://schemas.microsoft.com/office/drawing/2014/main" id="{6C5CDE7C-8063-E106-ED50-27F6F3D93E37}"/>
              </a:ext>
            </a:extLst>
          </p:cNvPr>
          <p:cNvSpPr>
            <a:spLocks noChangeAspect="1"/>
          </p:cNvSpPr>
          <p:nvPr/>
        </p:nvSpPr>
        <p:spPr>
          <a:xfrm>
            <a:off x="10729836" y="1915899"/>
            <a:ext cx="673595" cy="651568"/>
          </a:xfrm>
          <a:prstGeom prst="cube">
            <a:avLst>
              <a:gd name="adj" fmla="val 11420"/>
            </a:avLst>
          </a:prstGeom>
          <a:solidFill>
            <a:schemeClr val="accent3">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F9C9C0EE-9A35-FAE9-72BA-452D4DB2B7D2}"/>
              </a:ext>
            </a:extLst>
          </p:cNvPr>
          <p:cNvCxnSpPr>
            <a:cxnSpLocks/>
            <a:stCxn id="8" idx="3"/>
            <a:endCxn id="6" idx="1"/>
          </p:cNvCxnSpPr>
          <p:nvPr/>
        </p:nvCxnSpPr>
        <p:spPr>
          <a:xfrm flipV="1">
            <a:off x="3488292" y="2719859"/>
            <a:ext cx="986162" cy="6427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CA50ABC-F138-6DAE-0C97-F85F872F31A1}"/>
              </a:ext>
            </a:extLst>
          </p:cNvPr>
          <p:cNvCxnSpPr>
            <a:cxnSpLocks/>
            <a:stCxn id="8" idx="3"/>
            <a:endCxn id="7" idx="1"/>
          </p:cNvCxnSpPr>
          <p:nvPr/>
        </p:nvCxnSpPr>
        <p:spPr>
          <a:xfrm>
            <a:off x="3488290" y="3362575"/>
            <a:ext cx="986161" cy="6494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166DB1-3013-9DC3-7F27-70C6582AD4EE}"/>
              </a:ext>
            </a:extLst>
          </p:cNvPr>
          <p:cNvCxnSpPr>
            <a:cxnSpLocks/>
            <a:stCxn id="7" idx="3"/>
            <a:endCxn id="12" idx="1"/>
          </p:cNvCxnSpPr>
          <p:nvPr/>
        </p:nvCxnSpPr>
        <p:spPr>
          <a:xfrm flipV="1">
            <a:off x="5511449" y="4009917"/>
            <a:ext cx="1854848" cy="21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00F9566-F5EC-1B3B-735B-EF07D5EEA214}"/>
              </a:ext>
            </a:extLst>
          </p:cNvPr>
          <p:cNvCxnSpPr>
            <a:cxnSpLocks/>
            <a:stCxn id="10" idx="3"/>
            <a:endCxn id="73" idx="1"/>
          </p:cNvCxnSpPr>
          <p:nvPr/>
        </p:nvCxnSpPr>
        <p:spPr>
          <a:xfrm flipV="1">
            <a:off x="7388720" y="5185600"/>
            <a:ext cx="630306" cy="2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3C2291F-0C3C-0FB7-0E2C-00F50ACFED7E}"/>
              </a:ext>
            </a:extLst>
          </p:cNvPr>
          <p:cNvCxnSpPr>
            <a:cxnSpLocks/>
            <a:stCxn id="9" idx="3"/>
            <a:endCxn id="70" idx="1"/>
          </p:cNvCxnSpPr>
          <p:nvPr/>
        </p:nvCxnSpPr>
        <p:spPr>
          <a:xfrm flipV="1">
            <a:off x="3486722" y="5183224"/>
            <a:ext cx="1180393"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6E6ABF43-9356-79AC-C568-89009711A2FC}"/>
              </a:ext>
            </a:extLst>
          </p:cNvPr>
          <p:cNvCxnSpPr>
            <a:cxnSpLocks/>
            <a:stCxn id="75" idx="3"/>
          </p:cNvCxnSpPr>
          <p:nvPr/>
        </p:nvCxnSpPr>
        <p:spPr>
          <a:xfrm flipV="1">
            <a:off x="8753225" y="4329320"/>
            <a:ext cx="983605" cy="869095"/>
          </a:xfrm>
          <a:prstGeom prst="bentConnector3">
            <a:avLst>
              <a:gd name="adj1" fmla="val 88225"/>
            </a:avLst>
          </a:prstGeom>
          <a:ln w="28575"/>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260183E-DC61-835B-D644-3DE99380C964}"/>
              </a:ext>
            </a:extLst>
          </p:cNvPr>
          <p:cNvCxnSpPr>
            <a:cxnSpLocks/>
            <a:stCxn id="11" idx="4"/>
          </p:cNvCxnSpPr>
          <p:nvPr/>
        </p:nvCxnSpPr>
        <p:spPr>
          <a:xfrm>
            <a:off x="7960718" y="2660328"/>
            <a:ext cx="857109" cy="6022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12E9D2C-AE6C-0F59-3606-5F4D24E3777B}"/>
              </a:ext>
            </a:extLst>
          </p:cNvPr>
          <p:cNvCxnSpPr>
            <a:cxnSpLocks/>
            <a:stCxn id="12" idx="3"/>
          </p:cNvCxnSpPr>
          <p:nvPr/>
        </p:nvCxnSpPr>
        <p:spPr>
          <a:xfrm flipV="1">
            <a:off x="7973260" y="3402955"/>
            <a:ext cx="844567" cy="606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D25D330-8167-5649-F202-19F3BBEE0B52}"/>
              </a:ext>
            </a:extLst>
          </p:cNvPr>
          <p:cNvCxnSpPr>
            <a:cxnSpLocks/>
            <a:endCxn id="65" idx="1"/>
          </p:cNvCxnSpPr>
          <p:nvPr/>
        </p:nvCxnSpPr>
        <p:spPr>
          <a:xfrm flipV="1">
            <a:off x="5511449" y="2644402"/>
            <a:ext cx="506561" cy="56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A3A4409-C02C-8456-EB0C-5C5888D72DB7}"/>
              </a:ext>
            </a:extLst>
          </p:cNvPr>
          <p:cNvCxnSpPr>
            <a:cxnSpLocks/>
          </p:cNvCxnSpPr>
          <p:nvPr/>
        </p:nvCxnSpPr>
        <p:spPr>
          <a:xfrm>
            <a:off x="11044373" y="2567467"/>
            <a:ext cx="0" cy="40630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C821432-A3DE-A224-236C-D7BECCB14700}"/>
              </a:ext>
            </a:extLst>
          </p:cNvPr>
          <p:cNvSpPr txBox="1"/>
          <p:nvPr/>
        </p:nvSpPr>
        <p:spPr>
          <a:xfrm>
            <a:off x="11035346" y="2648507"/>
            <a:ext cx="641388" cy="276358"/>
          </a:xfrm>
          <a:prstGeom prst="rect">
            <a:avLst/>
          </a:prstGeom>
          <a:noFill/>
        </p:spPr>
        <p:txBody>
          <a:bodyPr wrap="square" rtlCol="0">
            <a:spAutoFit/>
          </a:bodyPr>
          <a:lstStyle/>
          <a:p>
            <a:r>
              <a:rPr lang="en-US" sz="1196" dirty="0">
                <a:latin typeface="Times New Roman" panose="02020603050405020304" pitchFamily="18" charset="0"/>
                <a:cs typeface="Times New Roman" panose="02020603050405020304" pitchFamily="18" charset="0"/>
              </a:rPr>
              <a:t>L1 loss</a:t>
            </a:r>
          </a:p>
        </p:txBody>
      </p:sp>
      <p:sp>
        <p:nvSpPr>
          <p:cNvPr id="26" name="TextBox 25">
            <a:extLst>
              <a:ext uri="{FF2B5EF4-FFF2-40B4-BE49-F238E27FC236}">
                <a16:creationId xmlns:a16="http://schemas.microsoft.com/office/drawing/2014/main" id="{F641867B-F23C-40D2-3BAF-3DEDFBC72B62}"/>
              </a:ext>
            </a:extLst>
          </p:cNvPr>
          <p:cNvSpPr txBox="1"/>
          <p:nvPr/>
        </p:nvSpPr>
        <p:spPr>
          <a:xfrm>
            <a:off x="4405112" y="1949923"/>
            <a:ext cx="116629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Masked Image</a:t>
            </a:r>
          </a:p>
        </p:txBody>
      </p:sp>
      <p:sp>
        <p:nvSpPr>
          <p:cNvPr id="27" name="TextBox 26">
            <a:extLst>
              <a:ext uri="{FF2B5EF4-FFF2-40B4-BE49-F238E27FC236}">
                <a16:creationId xmlns:a16="http://schemas.microsoft.com/office/drawing/2014/main" id="{CD44929D-B98B-158C-85E7-D845BAD0CD78}"/>
              </a:ext>
            </a:extLst>
          </p:cNvPr>
          <p:cNvSpPr txBox="1"/>
          <p:nvPr/>
        </p:nvSpPr>
        <p:spPr>
          <a:xfrm>
            <a:off x="4727485" y="3236020"/>
            <a:ext cx="52154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a:t>
            </a:r>
          </a:p>
        </p:txBody>
      </p:sp>
      <p:sp>
        <p:nvSpPr>
          <p:cNvPr id="28" name="TextBox 27">
            <a:extLst>
              <a:ext uri="{FF2B5EF4-FFF2-40B4-BE49-F238E27FC236}">
                <a16:creationId xmlns:a16="http://schemas.microsoft.com/office/drawing/2014/main" id="{E8461563-2AFA-F8BF-0060-A386E61FA453}"/>
              </a:ext>
            </a:extLst>
          </p:cNvPr>
          <p:cNvSpPr txBox="1"/>
          <p:nvPr/>
        </p:nvSpPr>
        <p:spPr>
          <a:xfrm>
            <a:off x="6145757" y="5683845"/>
            <a:ext cx="144882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Segmented Person</a:t>
            </a:r>
          </a:p>
        </p:txBody>
      </p:sp>
      <p:sp>
        <p:nvSpPr>
          <p:cNvPr id="29" name="TextBox 28">
            <a:extLst>
              <a:ext uri="{FF2B5EF4-FFF2-40B4-BE49-F238E27FC236}">
                <a16:creationId xmlns:a16="http://schemas.microsoft.com/office/drawing/2014/main" id="{15924CCD-A2A9-AA2E-CCA4-011D4E74AAEA}"/>
              </a:ext>
            </a:extLst>
          </p:cNvPr>
          <p:cNvSpPr txBox="1"/>
          <p:nvPr/>
        </p:nvSpPr>
        <p:spPr>
          <a:xfrm>
            <a:off x="7153085" y="2059113"/>
            <a:ext cx="112914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Latent feature</a:t>
            </a:r>
          </a:p>
        </p:txBody>
      </p:sp>
      <p:sp>
        <p:nvSpPr>
          <p:cNvPr id="30" name="TextBox 29">
            <a:extLst>
              <a:ext uri="{FF2B5EF4-FFF2-40B4-BE49-F238E27FC236}">
                <a16:creationId xmlns:a16="http://schemas.microsoft.com/office/drawing/2014/main" id="{7DA95E8C-4210-5716-C6BD-E3E83B72F038}"/>
              </a:ext>
            </a:extLst>
          </p:cNvPr>
          <p:cNvSpPr txBox="1"/>
          <p:nvPr/>
        </p:nvSpPr>
        <p:spPr>
          <a:xfrm>
            <a:off x="6912471" y="4296614"/>
            <a:ext cx="155989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Rescaled Mask</a:t>
            </a:r>
          </a:p>
        </p:txBody>
      </p:sp>
      <p:sp>
        <p:nvSpPr>
          <p:cNvPr id="31" name="TextBox 30">
            <a:extLst>
              <a:ext uri="{FF2B5EF4-FFF2-40B4-BE49-F238E27FC236}">
                <a16:creationId xmlns:a16="http://schemas.microsoft.com/office/drawing/2014/main" id="{D1459044-49DA-6471-4317-873C435B0ABF}"/>
              </a:ext>
            </a:extLst>
          </p:cNvPr>
          <p:cNvSpPr txBox="1"/>
          <p:nvPr/>
        </p:nvSpPr>
        <p:spPr>
          <a:xfrm>
            <a:off x="5778778" y="3787465"/>
            <a:ext cx="119265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a:t>
            </a:r>
          </a:p>
        </p:txBody>
      </p:sp>
      <p:pic>
        <p:nvPicPr>
          <p:cNvPr id="32" name="Picture 31">
            <a:extLst>
              <a:ext uri="{FF2B5EF4-FFF2-40B4-BE49-F238E27FC236}">
                <a16:creationId xmlns:a16="http://schemas.microsoft.com/office/drawing/2014/main" id="{AF2517CE-76C2-94E8-24B8-51AF66FCF1FA}"/>
              </a:ext>
            </a:extLst>
          </p:cNvPr>
          <p:cNvPicPr>
            <a:picLocks noChangeAspect="1"/>
          </p:cNvPicPr>
          <p:nvPr/>
        </p:nvPicPr>
        <p:blipFill>
          <a:blip r:embed="rId8"/>
          <a:srcRect/>
          <a:stretch/>
        </p:blipFill>
        <p:spPr>
          <a:xfrm>
            <a:off x="7368979" y="3025851"/>
            <a:ext cx="606960" cy="606960"/>
          </a:xfrm>
          <a:prstGeom prst="rect">
            <a:avLst/>
          </a:prstGeom>
        </p:spPr>
      </p:pic>
      <p:cxnSp>
        <p:nvCxnSpPr>
          <p:cNvPr id="33" name="Straight Arrow Connector 32">
            <a:extLst>
              <a:ext uri="{FF2B5EF4-FFF2-40B4-BE49-F238E27FC236}">
                <a16:creationId xmlns:a16="http://schemas.microsoft.com/office/drawing/2014/main" id="{55718B70-48CC-6587-8676-CB403E4C369A}"/>
              </a:ext>
            </a:extLst>
          </p:cNvPr>
          <p:cNvCxnSpPr>
            <a:cxnSpLocks/>
            <a:stCxn id="32" idx="3"/>
          </p:cNvCxnSpPr>
          <p:nvPr/>
        </p:nvCxnSpPr>
        <p:spPr>
          <a:xfrm>
            <a:off x="7975939" y="3329331"/>
            <a:ext cx="8292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D8DD226-BA20-6B77-76E3-5EDB8A261C54}"/>
              </a:ext>
            </a:extLst>
          </p:cNvPr>
          <p:cNvSpPr txBox="1"/>
          <p:nvPr/>
        </p:nvSpPr>
        <p:spPr>
          <a:xfrm>
            <a:off x="6570588" y="3197629"/>
            <a:ext cx="884666"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Noise map</a:t>
            </a:r>
          </a:p>
        </p:txBody>
      </p:sp>
      <p:sp>
        <p:nvSpPr>
          <p:cNvPr id="35" name="TextBox 34">
            <a:extLst>
              <a:ext uri="{FF2B5EF4-FFF2-40B4-BE49-F238E27FC236}">
                <a16:creationId xmlns:a16="http://schemas.microsoft.com/office/drawing/2014/main" id="{52C24E8A-9DF3-646C-8D57-FBAD6EC34A7C}"/>
              </a:ext>
            </a:extLst>
          </p:cNvPr>
          <p:cNvSpPr txBox="1"/>
          <p:nvPr/>
        </p:nvSpPr>
        <p:spPr>
          <a:xfrm>
            <a:off x="10341358" y="1670104"/>
            <a:ext cx="1533005"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Target Latent</a:t>
            </a:r>
          </a:p>
        </p:txBody>
      </p:sp>
      <p:sp>
        <p:nvSpPr>
          <p:cNvPr id="36" name="TextBox 35">
            <a:extLst>
              <a:ext uri="{FF2B5EF4-FFF2-40B4-BE49-F238E27FC236}">
                <a16:creationId xmlns:a16="http://schemas.microsoft.com/office/drawing/2014/main" id="{92534B34-2911-2D34-E920-7684C2995963}"/>
              </a:ext>
            </a:extLst>
          </p:cNvPr>
          <p:cNvSpPr txBox="1"/>
          <p:nvPr/>
        </p:nvSpPr>
        <p:spPr>
          <a:xfrm>
            <a:off x="10430085" y="3613503"/>
            <a:ext cx="1274149"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Predicted Latent</a:t>
            </a:r>
          </a:p>
        </p:txBody>
      </p:sp>
      <p:cxnSp>
        <p:nvCxnSpPr>
          <p:cNvPr id="37" name="Curved Connector 36">
            <a:extLst>
              <a:ext uri="{FF2B5EF4-FFF2-40B4-BE49-F238E27FC236}">
                <a16:creationId xmlns:a16="http://schemas.microsoft.com/office/drawing/2014/main" id="{5DC7E7A6-DD3C-3F55-D349-DBE4E236CC30}"/>
              </a:ext>
            </a:extLst>
          </p:cNvPr>
          <p:cNvCxnSpPr>
            <a:cxnSpLocks/>
            <a:endCxn id="8" idx="1"/>
          </p:cNvCxnSpPr>
          <p:nvPr/>
        </p:nvCxnSpPr>
        <p:spPr>
          <a:xfrm flipV="1">
            <a:off x="1820041" y="3362573"/>
            <a:ext cx="631155" cy="40089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0AEA6B05-18B8-A5A6-E987-6529D5BCBABF}"/>
              </a:ext>
            </a:extLst>
          </p:cNvPr>
          <p:cNvCxnSpPr>
            <a:cxnSpLocks/>
            <a:stCxn id="8" idx="0"/>
          </p:cNvCxnSpPr>
          <p:nvPr/>
        </p:nvCxnSpPr>
        <p:spPr>
          <a:xfrm rot="5400000" flipH="1" flipV="1">
            <a:off x="5424729" y="-692751"/>
            <a:ext cx="1081794" cy="5991762"/>
          </a:xfrm>
          <a:prstGeom prst="bentConnector2">
            <a:avLst/>
          </a:prstGeom>
          <a:ln w="28575"/>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DF9BD02A-EF76-3E7A-5B5A-A78D9B50F749}"/>
              </a:ext>
            </a:extLst>
          </p:cNvPr>
          <p:cNvCxnSpPr>
            <a:cxnSpLocks/>
            <a:endCxn id="96" idx="1"/>
          </p:cNvCxnSpPr>
          <p:nvPr/>
        </p:nvCxnSpPr>
        <p:spPr>
          <a:xfrm>
            <a:off x="8377422" y="1762233"/>
            <a:ext cx="1191550" cy="50618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E11CDAE8-CCED-144B-42F9-62B1870D343D}"/>
              </a:ext>
            </a:extLst>
          </p:cNvPr>
          <p:cNvGrpSpPr/>
          <p:nvPr/>
        </p:nvGrpSpPr>
        <p:grpSpPr>
          <a:xfrm>
            <a:off x="606716" y="1557488"/>
            <a:ext cx="1213324" cy="4789209"/>
            <a:chOff x="75885" y="-33833"/>
            <a:chExt cx="1788464" cy="6406090"/>
          </a:xfrm>
        </p:grpSpPr>
        <p:grpSp>
          <p:nvGrpSpPr>
            <p:cNvPr id="41" name="Group 40">
              <a:extLst>
                <a:ext uri="{FF2B5EF4-FFF2-40B4-BE49-F238E27FC236}">
                  <a16:creationId xmlns:a16="http://schemas.microsoft.com/office/drawing/2014/main" id="{8C6DA5C4-9B2C-16E8-FE31-80F30AB537D6}"/>
                </a:ext>
              </a:extLst>
            </p:cNvPr>
            <p:cNvGrpSpPr/>
            <p:nvPr/>
          </p:nvGrpSpPr>
          <p:grpSpPr>
            <a:xfrm>
              <a:off x="75885" y="-33833"/>
              <a:ext cx="1786362" cy="2472350"/>
              <a:chOff x="75885" y="113487"/>
              <a:chExt cx="1786362" cy="2472350"/>
            </a:xfrm>
          </p:grpSpPr>
          <p:pic>
            <p:nvPicPr>
              <p:cNvPr id="54" name="Picture 12">
                <a:extLst>
                  <a:ext uri="{FF2B5EF4-FFF2-40B4-BE49-F238E27FC236}">
                    <a16:creationId xmlns:a16="http://schemas.microsoft.com/office/drawing/2014/main" id="{7B59966F-CC58-C686-ADBE-D15B54DE2D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2" cy="247235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B25B88B-4F4B-2BD6-CEAF-5D2759D1CBC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6" name="Rectangle 55">
                <a:extLst>
                  <a:ext uri="{FF2B5EF4-FFF2-40B4-BE49-F238E27FC236}">
                    <a16:creationId xmlns:a16="http://schemas.microsoft.com/office/drawing/2014/main" id="{994B6B8D-185F-0681-B3FC-969E3BC7E05A}"/>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2" name="Group 41">
              <a:extLst>
                <a:ext uri="{FF2B5EF4-FFF2-40B4-BE49-F238E27FC236}">
                  <a16:creationId xmlns:a16="http://schemas.microsoft.com/office/drawing/2014/main" id="{BE1D4649-AB39-2E4D-FA25-5E409412D3A1}"/>
                </a:ext>
              </a:extLst>
            </p:cNvPr>
            <p:cNvGrpSpPr/>
            <p:nvPr/>
          </p:nvGrpSpPr>
          <p:grpSpPr>
            <a:xfrm>
              <a:off x="77986" y="1278627"/>
              <a:ext cx="1786363" cy="2472350"/>
              <a:chOff x="75885" y="113487"/>
              <a:chExt cx="1786363" cy="2472350"/>
            </a:xfrm>
          </p:grpSpPr>
          <p:pic>
            <p:nvPicPr>
              <p:cNvPr id="51" name="Picture 12">
                <a:extLst>
                  <a:ext uri="{FF2B5EF4-FFF2-40B4-BE49-F238E27FC236}">
                    <a16:creationId xmlns:a16="http://schemas.microsoft.com/office/drawing/2014/main" id="{0E6F7860-A45D-FCAA-95F3-B46BC21BFE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0006B44-6F70-DBBF-63B2-C376E5187FB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3" name="Rectangle 52">
                <a:extLst>
                  <a:ext uri="{FF2B5EF4-FFF2-40B4-BE49-F238E27FC236}">
                    <a16:creationId xmlns:a16="http://schemas.microsoft.com/office/drawing/2014/main" id="{A8C2C3B2-6A09-28E9-4328-9B9079845228}"/>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3" name="Group 42">
              <a:extLst>
                <a:ext uri="{FF2B5EF4-FFF2-40B4-BE49-F238E27FC236}">
                  <a16:creationId xmlns:a16="http://schemas.microsoft.com/office/drawing/2014/main" id="{E334C861-836E-B2D0-BF1E-AF7F2091D75C}"/>
                </a:ext>
              </a:extLst>
            </p:cNvPr>
            <p:cNvGrpSpPr/>
            <p:nvPr/>
          </p:nvGrpSpPr>
          <p:grpSpPr>
            <a:xfrm>
              <a:off x="77986" y="2589267"/>
              <a:ext cx="1786363" cy="2472350"/>
              <a:chOff x="75885" y="113487"/>
              <a:chExt cx="1786363" cy="2472350"/>
            </a:xfrm>
          </p:grpSpPr>
          <p:pic>
            <p:nvPicPr>
              <p:cNvPr id="48" name="Picture 12">
                <a:extLst>
                  <a:ext uri="{FF2B5EF4-FFF2-40B4-BE49-F238E27FC236}">
                    <a16:creationId xmlns:a16="http://schemas.microsoft.com/office/drawing/2014/main" id="{78DDD1D4-545C-73B9-4BA0-EBFC9E0AB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DB16540F-EA3F-E292-8CC3-3F3B237E474C}"/>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0" name="Rectangle 49">
                <a:extLst>
                  <a:ext uri="{FF2B5EF4-FFF2-40B4-BE49-F238E27FC236}">
                    <a16:creationId xmlns:a16="http://schemas.microsoft.com/office/drawing/2014/main" id="{6EF1D4F3-0D2E-B7DF-B70A-28C0ADD3E624}"/>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4" name="Group 43">
              <a:extLst>
                <a:ext uri="{FF2B5EF4-FFF2-40B4-BE49-F238E27FC236}">
                  <a16:creationId xmlns:a16="http://schemas.microsoft.com/office/drawing/2014/main" id="{1ACEA99C-07CA-FF30-9624-659A7121A59D}"/>
                </a:ext>
              </a:extLst>
            </p:cNvPr>
            <p:cNvGrpSpPr/>
            <p:nvPr/>
          </p:nvGrpSpPr>
          <p:grpSpPr>
            <a:xfrm>
              <a:off x="77986" y="3899907"/>
              <a:ext cx="1786363" cy="2472350"/>
              <a:chOff x="75885" y="113487"/>
              <a:chExt cx="1786363" cy="2472350"/>
            </a:xfrm>
          </p:grpSpPr>
          <p:pic>
            <p:nvPicPr>
              <p:cNvPr id="45" name="Picture 12">
                <a:extLst>
                  <a:ext uri="{FF2B5EF4-FFF2-40B4-BE49-F238E27FC236}">
                    <a16:creationId xmlns:a16="http://schemas.microsoft.com/office/drawing/2014/main" id="{11C6EE52-E9B9-AD86-B1F6-A578AE3573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D9B1939-C992-A801-1F41-EAE518FD2C08}"/>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47" name="Rectangle 46">
                <a:extLst>
                  <a:ext uri="{FF2B5EF4-FFF2-40B4-BE49-F238E27FC236}">
                    <a16:creationId xmlns:a16="http://schemas.microsoft.com/office/drawing/2014/main" id="{410FF417-A8A7-74E6-50A2-1C900A506C21}"/>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pic>
        <p:nvPicPr>
          <p:cNvPr id="57" name="Picture 56" descr="A person flying a large colorful kite&#10;&#10;Description automatically generated with low confidence">
            <a:extLst>
              <a:ext uri="{FF2B5EF4-FFF2-40B4-BE49-F238E27FC236}">
                <a16:creationId xmlns:a16="http://schemas.microsoft.com/office/drawing/2014/main" id="{B630FF35-DA24-DD18-7385-DD8C8B8C81AE}"/>
              </a:ext>
            </a:extLst>
          </p:cNvPr>
          <p:cNvPicPr>
            <a:picLocks/>
          </p:cNvPicPr>
          <p:nvPr/>
        </p:nvPicPr>
        <p:blipFill>
          <a:blip r:embed="rId10"/>
          <a:stretch>
            <a:fillRect/>
          </a:stretch>
        </p:blipFill>
        <p:spPr>
          <a:xfrm>
            <a:off x="793033" y="2063915"/>
            <a:ext cx="838441" cy="843230"/>
          </a:xfrm>
          <a:prstGeom prst="rect">
            <a:avLst/>
          </a:prstGeom>
          <a:ln>
            <a:noFill/>
          </a:ln>
        </p:spPr>
      </p:pic>
      <p:pic>
        <p:nvPicPr>
          <p:cNvPr id="58" name="Picture 57" descr="A person flying a large colorful kite&#10;&#10;Description automatically generated with low confidence">
            <a:extLst>
              <a:ext uri="{FF2B5EF4-FFF2-40B4-BE49-F238E27FC236}">
                <a16:creationId xmlns:a16="http://schemas.microsoft.com/office/drawing/2014/main" id="{9B2BBBCC-BE8E-5DEA-A541-BEB2AAB73978}"/>
              </a:ext>
            </a:extLst>
          </p:cNvPr>
          <p:cNvPicPr>
            <a:picLocks/>
          </p:cNvPicPr>
          <p:nvPr/>
        </p:nvPicPr>
        <p:blipFill rotWithShape="1">
          <a:blip r:embed="rId10"/>
          <a:srcRect t="57798"/>
          <a:stretch/>
        </p:blipFill>
        <p:spPr>
          <a:xfrm>
            <a:off x="793032" y="1549892"/>
            <a:ext cx="854510" cy="360619"/>
          </a:xfrm>
          <a:prstGeom prst="rect">
            <a:avLst/>
          </a:prstGeom>
          <a:ln>
            <a:noFill/>
          </a:ln>
        </p:spPr>
      </p:pic>
      <p:pic>
        <p:nvPicPr>
          <p:cNvPr id="59" name="Picture 58" descr="A person holding a kite&#10;&#10;Description automatically generated with low confidence">
            <a:extLst>
              <a:ext uri="{FF2B5EF4-FFF2-40B4-BE49-F238E27FC236}">
                <a16:creationId xmlns:a16="http://schemas.microsoft.com/office/drawing/2014/main" id="{9101E288-DC37-BBBC-A659-710D84A0A49F}"/>
              </a:ext>
            </a:extLst>
          </p:cNvPr>
          <p:cNvPicPr>
            <a:picLocks/>
          </p:cNvPicPr>
          <p:nvPr/>
        </p:nvPicPr>
        <p:blipFill>
          <a:blip r:embed="rId5"/>
          <a:stretch>
            <a:fillRect/>
          </a:stretch>
        </p:blipFill>
        <p:spPr>
          <a:xfrm>
            <a:off x="780411" y="3037375"/>
            <a:ext cx="854510" cy="854510"/>
          </a:xfrm>
          <a:prstGeom prst="rect">
            <a:avLst/>
          </a:prstGeom>
          <a:ln w="57150">
            <a:noFill/>
          </a:ln>
        </p:spPr>
      </p:pic>
      <p:pic>
        <p:nvPicPr>
          <p:cNvPr id="60" name="Picture 59" descr="A person flying a kite&#10;&#10;Description automatically generated with medium confidence">
            <a:extLst>
              <a:ext uri="{FF2B5EF4-FFF2-40B4-BE49-F238E27FC236}">
                <a16:creationId xmlns:a16="http://schemas.microsoft.com/office/drawing/2014/main" id="{5DC0B4F4-5820-2AF1-E4E0-EC885E583A2A}"/>
              </a:ext>
            </a:extLst>
          </p:cNvPr>
          <p:cNvPicPr>
            <a:picLocks/>
          </p:cNvPicPr>
          <p:nvPr/>
        </p:nvPicPr>
        <p:blipFill>
          <a:blip r:embed="rId11"/>
          <a:stretch>
            <a:fillRect/>
          </a:stretch>
        </p:blipFill>
        <p:spPr>
          <a:xfrm>
            <a:off x="780411" y="4016256"/>
            <a:ext cx="854510" cy="854510"/>
          </a:xfrm>
          <a:prstGeom prst="rect">
            <a:avLst/>
          </a:prstGeom>
          <a:ln>
            <a:noFill/>
          </a:ln>
        </p:spPr>
      </p:pic>
      <p:pic>
        <p:nvPicPr>
          <p:cNvPr id="61" name="Picture 60" descr="A person flying a kite&#10;&#10;Description automatically generated">
            <a:extLst>
              <a:ext uri="{FF2B5EF4-FFF2-40B4-BE49-F238E27FC236}">
                <a16:creationId xmlns:a16="http://schemas.microsoft.com/office/drawing/2014/main" id="{B86FBDF5-5906-1E64-6E9D-0415D1D67CAC}"/>
              </a:ext>
            </a:extLst>
          </p:cNvPr>
          <p:cNvPicPr>
            <a:picLocks/>
          </p:cNvPicPr>
          <p:nvPr/>
        </p:nvPicPr>
        <p:blipFill>
          <a:blip r:embed="rId6"/>
          <a:stretch>
            <a:fillRect/>
          </a:stretch>
        </p:blipFill>
        <p:spPr>
          <a:xfrm>
            <a:off x="785410" y="5000122"/>
            <a:ext cx="854510" cy="854510"/>
          </a:xfrm>
          <a:prstGeom prst="rect">
            <a:avLst/>
          </a:prstGeom>
          <a:ln w="57150">
            <a:noFill/>
          </a:ln>
        </p:spPr>
      </p:pic>
      <p:pic>
        <p:nvPicPr>
          <p:cNvPr id="62" name="Picture 61" descr="A person flying a kite&#10;&#10;Description automatically generated">
            <a:extLst>
              <a:ext uri="{FF2B5EF4-FFF2-40B4-BE49-F238E27FC236}">
                <a16:creationId xmlns:a16="http://schemas.microsoft.com/office/drawing/2014/main" id="{030CDA60-34DD-5641-07C4-D79CB8163789}"/>
              </a:ext>
            </a:extLst>
          </p:cNvPr>
          <p:cNvPicPr>
            <a:picLocks/>
          </p:cNvPicPr>
          <p:nvPr/>
        </p:nvPicPr>
        <p:blipFill rotWithShape="1">
          <a:blip r:embed="rId6"/>
          <a:srcRect b="57553"/>
          <a:stretch/>
        </p:blipFill>
        <p:spPr>
          <a:xfrm>
            <a:off x="785410" y="5983988"/>
            <a:ext cx="854510" cy="362709"/>
          </a:xfrm>
          <a:prstGeom prst="rect">
            <a:avLst/>
          </a:prstGeom>
          <a:ln w="57150">
            <a:noFill/>
          </a:ln>
        </p:spPr>
      </p:pic>
      <p:cxnSp>
        <p:nvCxnSpPr>
          <p:cNvPr id="63" name="Curved Connector 62">
            <a:extLst>
              <a:ext uri="{FF2B5EF4-FFF2-40B4-BE49-F238E27FC236}">
                <a16:creationId xmlns:a16="http://schemas.microsoft.com/office/drawing/2014/main" id="{D4EDD1DB-7E34-333E-2FF3-AAC8B6259508}"/>
              </a:ext>
            </a:extLst>
          </p:cNvPr>
          <p:cNvCxnSpPr>
            <a:cxnSpLocks/>
            <a:endCxn id="9" idx="1"/>
          </p:cNvCxnSpPr>
          <p:nvPr/>
        </p:nvCxnSpPr>
        <p:spPr>
          <a:xfrm flipV="1">
            <a:off x="1820040" y="5185855"/>
            <a:ext cx="629586" cy="5372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F1B574EE-1DAF-7D25-4234-A9E2DA3CFF0A}"/>
              </a:ext>
            </a:extLst>
          </p:cNvPr>
          <p:cNvGrpSpPr/>
          <p:nvPr/>
        </p:nvGrpSpPr>
        <p:grpSpPr>
          <a:xfrm>
            <a:off x="6018009" y="2128077"/>
            <a:ext cx="747028" cy="1032649"/>
            <a:chOff x="7327775" y="591597"/>
            <a:chExt cx="772142" cy="1100664"/>
          </a:xfrm>
        </p:grpSpPr>
        <p:sp>
          <p:nvSpPr>
            <p:cNvPr id="65" name="Rectangle 64">
              <a:extLst>
                <a:ext uri="{FF2B5EF4-FFF2-40B4-BE49-F238E27FC236}">
                  <a16:creationId xmlns:a16="http://schemas.microsoft.com/office/drawing/2014/main" id="{4F6664E1-7E54-A136-D0AF-B750C6671A3C}"/>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6" name="Rectangle 65">
              <a:extLst>
                <a:ext uri="{FF2B5EF4-FFF2-40B4-BE49-F238E27FC236}">
                  <a16:creationId xmlns:a16="http://schemas.microsoft.com/office/drawing/2014/main" id="{7BD86972-8F7D-2EF7-F7F2-E3FAE51A3731}"/>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7" name="Rectangle 66">
              <a:extLst>
                <a:ext uri="{FF2B5EF4-FFF2-40B4-BE49-F238E27FC236}">
                  <a16:creationId xmlns:a16="http://schemas.microsoft.com/office/drawing/2014/main" id="{4ADD7180-9F35-F30E-F293-6C3D81DA228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8" name="Rectangle 67">
              <a:extLst>
                <a:ext uri="{FF2B5EF4-FFF2-40B4-BE49-F238E27FC236}">
                  <a16:creationId xmlns:a16="http://schemas.microsoft.com/office/drawing/2014/main" id="{BAB1571C-F092-5F4D-03C7-E81932503B1B}"/>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cxnSp>
        <p:nvCxnSpPr>
          <p:cNvPr id="69" name="Straight Arrow Connector 68">
            <a:extLst>
              <a:ext uri="{FF2B5EF4-FFF2-40B4-BE49-F238E27FC236}">
                <a16:creationId xmlns:a16="http://schemas.microsoft.com/office/drawing/2014/main" id="{92BCD8AA-0946-06E9-3556-0A6C0DE9C91F}"/>
              </a:ext>
            </a:extLst>
          </p:cNvPr>
          <p:cNvCxnSpPr>
            <a:cxnSpLocks/>
            <a:stCxn id="67" idx="3"/>
            <a:endCxn id="11" idx="2"/>
          </p:cNvCxnSpPr>
          <p:nvPr/>
        </p:nvCxnSpPr>
        <p:spPr>
          <a:xfrm>
            <a:off x="6765037" y="2655663"/>
            <a:ext cx="608043" cy="46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2DBF5B8-905D-49F4-39EF-0A53DFB3D28C}"/>
              </a:ext>
            </a:extLst>
          </p:cNvPr>
          <p:cNvSpPr/>
          <p:nvPr/>
        </p:nvSpPr>
        <p:spPr>
          <a:xfrm>
            <a:off x="4667115" y="4850943"/>
            <a:ext cx="642284" cy="664561"/>
          </a:xfrm>
          <a:prstGeom prst="rect">
            <a:avLst/>
          </a:prstGeom>
          <a:solidFill>
            <a:schemeClr val="accent6">
              <a:lumMod val="40000"/>
              <a:lumOff val="60000"/>
            </a:schemeClr>
          </a:solidFill>
          <a:ln w="19050">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96" dirty="0">
                <a:solidFill>
                  <a:sysClr val="windowText" lastClr="000000"/>
                </a:solidFill>
                <a:latin typeface="Times New Roman" panose="02020603050405020304" pitchFamily="18" charset="0"/>
                <a:cs typeface="Times New Roman" panose="02020603050405020304" pitchFamily="18" charset="0"/>
              </a:rPr>
              <a:t>Mask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Center</a:t>
            </a:r>
          </a:p>
        </p:txBody>
      </p:sp>
      <p:cxnSp>
        <p:nvCxnSpPr>
          <p:cNvPr id="71" name="Straight Arrow Connector 70">
            <a:extLst>
              <a:ext uri="{FF2B5EF4-FFF2-40B4-BE49-F238E27FC236}">
                <a16:creationId xmlns:a16="http://schemas.microsoft.com/office/drawing/2014/main" id="{E354B45B-AFB8-9ECC-190D-85A3A2B5D0DF}"/>
              </a:ext>
            </a:extLst>
          </p:cNvPr>
          <p:cNvCxnSpPr>
            <a:cxnSpLocks/>
            <a:stCxn id="70" idx="3"/>
            <a:endCxn id="10" idx="1"/>
          </p:cNvCxnSpPr>
          <p:nvPr/>
        </p:nvCxnSpPr>
        <p:spPr>
          <a:xfrm>
            <a:off x="5309399" y="5183224"/>
            <a:ext cx="1042227"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5CEB04EF-EC62-8FC0-973C-1DFBD480695D}"/>
              </a:ext>
            </a:extLst>
          </p:cNvPr>
          <p:cNvGrpSpPr/>
          <p:nvPr/>
        </p:nvGrpSpPr>
        <p:grpSpPr>
          <a:xfrm>
            <a:off x="8019026" y="4597972"/>
            <a:ext cx="734199" cy="1175254"/>
            <a:chOff x="7327775" y="591597"/>
            <a:chExt cx="772142" cy="1100664"/>
          </a:xfrm>
        </p:grpSpPr>
        <p:sp>
          <p:nvSpPr>
            <p:cNvPr id="73" name="Rectangle 72">
              <a:extLst>
                <a:ext uri="{FF2B5EF4-FFF2-40B4-BE49-F238E27FC236}">
                  <a16:creationId xmlns:a16="http://schemas.microsoft.com/office/drawing/2014/main" id="{5FE814A7-CD21-FE1C-E3FB-228527609446}"/>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4" name="Rectangle 73">
              <a:extLst>
                <a:ext uri="{FF2B5EF4-FFF2-40B4-BE49-F238E27FC236}">
                  <a16:creationId xmlns:a16="http://schemas.microsoft.com/office/drawing/2014/main" id="{A65E37C7-1981-7879-E456-BD0FB5B55A02}"/>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5" name="Rectangle 74">
              <a:extLst>
                <a:ext uri="{FF2B5EF4-FFF2-40B4-BE49-F238E27FC236}">
                  <a16:creationId xmlns:a16="http://schemas.microsoft.com/office/drawing/2014/main" id="{FC586BDA-C39A-D95A-56E1-10B6E90E9F1B}"/>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6" name="Rectangle 75">
              <a:extLst>
                <a:ext uri="{FF2B5EF4-FFF2-40B4-BE49-F238E27FC236}">
                  <a16:creationId xmlns:a16="http://schemas.microsoft.com/office/drawing/2014/main" id="{989BCBC4-A823-C8AD-A181-C066C402B460}"/>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CLIP</a:t>
              </a:r>
            </a:p>
          </p:txBody>
        </p:sp>
      </p:grpSp>
      <p:grpSp>
        <p:nvGrpSpPr>
          <p:cNvPr id="77" name="Group 76">
            <a:extLst>
              <a:ext uri="{FF2B5EF4-FFF2-40B4-BE49-F238E27FC236}">
                <a16:creationId xmlns:a16="http://schemas.microsoft.com/office/drawing/2014/main" id="{8361A2F4-4C97-A882-B0F9-CD3CDA2F1E59}"/>
              </a:ext>
            </a:extLst>
          </p:cNvPr>
          <p:cNvGrpSpPr/>
          <p:nvPr/>
        </p:nvGrpSpPr>
        <p:grpSpPr>
          <a:xfrm>
            <a:off x="8890229" y="2837622"/>
            <a:ext cx="1449475" cy="994103"/>
            <a:chOff x="14158349" y="4682505"/>
            <a:chExt cx="1586583" cy="1103403"/>
          </a:xfrm>
        </p:grpSpPr>
        <p:sp>
          <p:nvSpPr>
            <p:cNvPr id="78" name="Rectangle 77">
              <a:extLst>
                <a:ext uri="{FF2B5EF4-FFF2-40B4-BE49-F238E27FC236}">
                  <a16:creationId xmlns:a16="http://schemas.microsoft.com/office/drawing/2014/main" id="{7F71B01D-90C8-9526-F2C4-9E88ECF28B11}"/>
                </a:ext>
              </a:extLst>
            </p:cNvPr>
            <p:cNvSpPr/>
            <p:nvPr/>
          </p:nvSpPr>
          <p:spPr>
            <a:xfrm>
              <a:off x="14158349" y="4685244"/>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9" name="Rectangle 78">
              <a:extLst>
                <a:ext uri="{FF2B5EF4-FFF2-40B4-BE49-F238E27FC236}">
                  <a16:creationId xmlns:a16="http://schemas.microsoft.com/office/drawing/2014/main" id="{C0A70969-7094-D06D-D0F5-82981B14FF89}"/>
                </a:ext>
              </a:extLst>
            </p:cNvPr>
            <p:cNvSpPr/>
            <p:nvPr/>
          </p:nvSpPr>
          <p:spPr>
            <a:xfrm>
              <a:off x="14435507" y="4841961"/>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0" name="Rectangle 79">
              <a:extLst>
                <a:ext uri="{FF2B5EF4-FFF2-40B4-BE49-F238E27FC236}">
                  <a16:creationId xmlns:a16="http://schemas.microsoft.com/office/drawing/2014/main" id="{62ABD1AE-AB0D-F894-C8D7-D1BC49A212EB}"/>
                </a:ext>
              </a:extLst>
            </p:cNvPr>
            <p:cNvSpPr/>
            <p:nvPr/>
          </p:nvSpPr>
          <p:spPr>
            <a:xfrm>
              <a:off x="14704932" y="5008106"/>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1" name="Rectangle 80">
              <a:extLst>
                <a:ext uri="{FF2B5EF4-FFF2-40B4-BE49-F238E27FC236}">
                  <a16:creationId xmlns:a16="http://schemas.microsoft.com/office/drawing/2014/main" id="{145201C9-E1C2-37B6-BC6E-C6EE7DFB78AA}"/>
                </a:ext>
              </a:extLst>
            </p:cNvPr>
            <p:cNvSpPr/>
            <p:nvPr/>
          </p:nvSpPr>
          <p:spPr>
            <a:xfrm flipH="1">
              <a:off x="15519373" y="4682505"/>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dirty="0"/>
            </a:p>
          </p:txBody>
        </p:sp>
        <p:sp>
          <p:nvSpPr>
            <p:cNvPr id="82" name="Rectangle 81">
              <a:extLst>
                <a:ext uri="{FF2B5EF4-FFF2-40B4-BE49-F238E27FC236}">
                  <a16:creationId xmlns:a16="http://schemas.microsoft.com/office/drawing/2014/main" id="{DA7038EA-6E9B-43C2-C158-6AF34F2CC3E1}"/>
                </a:ext>
              </a:extLst>
            </p:cNvPr>
            <p:cNvSpPr/>
            <p:nvPr/>
          </p:nvSpPr>
          <p:spPr>
            <a:xfrm flipH="1">
              <a:off x="15242215" y="4839222"/>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3" name="Rectangle 82">
              <a:extLst>
                <a:ext uri="{FF2B5EF4-FFF2-40B4-BE49-F238E27FC236}">
                  <a16:creationId xmlns:a16="http://schemas.microsoft.com/office/drawing/2014/main" id="{89993788-731A-09E9-FADC-3AE2B13E258B}"/>
                </a:ext>
              </a:extLst>
            </p:cNvPr>
            <p:cNvSpPr/>
            <p:nvPr/>
          </p:nvSpPr>
          <p:spPr>
            <a:xfrm flipH="1">
              <a:off x="14972790" y="5005367"/>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4" name="Rectangle 83">
              <a:extLst>
                <a:ext uri="{FF2B5EF4-FFF2-40B4-BE49-F238E27FC236}">
                  <a16:creationId xmlns:a16="http://schemas.microsoft.com/office/drawing/2014/main" id="{F0B35427-B0E0-F3A4-98A1-C5ED793B1AD4}"/>
                </a:ext>
              </a:extLst>
            </p:cNvPr>
            <p:cNvSpPr/>
            <p:nvPr/>
          </p:nvSpPr>
          <p:spPr>
            <a:xfrm>
              <a:off x="14317249" y="5118203"/>
              <a:ext cx="1271392"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Denoiser</a:t>
              </a:r>
            </a:p>
          </p:txBody>
        </p:sp>
      </p:grpSp>
      <p:grpSp>
        <p:nvGrpSpPr>
          <p:cNvPr id="85" name="Group 84">
            <a:extLst>
              <a:ext uri="{FF2B5EF4-FFF2-40B4-BE49-F238E27FC236}">
                <a16:creationId xmlns:a16="http://schemas.microsoft.com/office/drawing/2014/main" id="{C27FAD2A-C413-78EE-6AB6-3A4E41973EA7}"/>
              </a:ext>
            </a:extLst>
          </p:cNvPr>
          <p:cNvGrpSpPr/>
          <p:nvPr/>
        </p:nvGrpSpPr>
        <p:grpSpPr>
          <a:xfrm>
            <a:off x="8992093" y="3635439"/>
            <a:ext cx="1263406" cy="696612"/>
            <a:chOff x="11653196" y="3424089"/>
            <a:chExt cx="1372204" cy="931795"/>
          </a:xfrm>
        </p:grpSpPr>
        <p:cxnSp>
          <p:nvCxnSpPr>
            <p:cNvPr id="86" name="Straight Connector 85">
              <a:extLst>
                <a:ext uri="{FF2B5EF4-FFF2-40B4-BE49-F238E27FC236}">
                  <a16:creationId xmlns:a16="http://schemas.microsoft.com/office/drawing/2014/main" id="{1D3A4241-E59D-CAF5-2E79-5B85EAF9D398}"/>
                </a:ext>
              </a:extLst>
            </p:cNvPr>
            <p:cNvCxnSpPr>
              <a:cxnSpLocks/>
            </p:cNvCxnSpPr>
            <p:nvPr/>
          </p:nvCxnSpPr>
          <p:spPr>
            <a:xfrm>
              <a:off x="11653196" y="4352232"/>
              <a:ext cx="1372204"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5F6D47CA-1D5E-3DB7-69E3-151D38DBFBBD}"/>
                </a:ext>
              </a:extLst>
            </p:cNvPr>
            <p:cNvCxnSpPr>
              <a:cxnSpLocks/>
            </p:cNvCxnSpPr>
            <p:nvPr/>
          </p:nvCxnSpPr>
          <p:spPr>
            <a:xfrm flipH="1" flipV="1">
              <a:off x="11653196" y="3724308"/>
              <a:ext cx="1"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0185FDE5-40DB-3C3C-60FF-BBDBB5F855DE}"/>
                </a:ext>
              </a:extLst>
            </p:cNvPr>
            <p:cNvCxnSpPr>
              <a:cxnSpLocks/>
            </p:cNvCxnSpPr>
            <p:nvPr/>
          </p:nvCxnSpPr>
          <p:spPr>
            <a:xfrm flipV="1">
              <a:off x="11929565" y="3556000"/>
              <a:ext cx="789" cy="7998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AE603C1-A58E-A5E2-450D-7F7594E40D0D}"/>
                </a:ext>
              </a:extLst>
            </p:cNvPr>
            <p:cNvCxnSpPr>
              <a:cxnSpLocks/>
            </p:cNvCxnSpPr>
            <p:nvPr/>
          </p:nvCxnSpPr>
          <p:spPr>
            <a:xfrm flipV="1">
              <a:off x="12199777"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078C9EA7-4A52-6CBF-2553-171289ED4808}"/>
                </a:ext>
              </a:extLst>
            </p:cNvPr>
            <p:cNvCxnSpPr>
              <a:cxnSpLocks/>
            </p:cNvCxnSpPr>
            <p:nvPr/>
          </p:nvCxnSpPr>
          <p:spPr>
            <a:xfrm flipV="1">
              <a:off x="13014218" y="3724308"/>
              <a:ext cx="0"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1C6CDA00-B222-9DA4-9DE4-7C987D283D2A}"/>
                </a:ext>
              </a:extLst>
            </p:cNvPr>
            <p:cNvCxnSpPr>
              <a:cxnSpLocks/>
            </p:cNvCxnSpPr>
            <p:nvPr/>
          </p:nvCxnSpPr>
          <p:spPr>
            <a:xfrm flipV="1">
              <a:off x="12735701" y="3539037"/>
              <a:ext cx="0" cy="8168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D73D4AB2-998E-6201-C169-4EFAFD572286}"/>
                </a:ext>
              </a:extLst>
            </p:cNvPr>
            <p:cNvCxnSpPr>
              <a:cxnSpLocks/>
            </p:cNvCxnSpPr>
            <p:nvPr/>
          </p:nvCxnSpPr>
          <p:spPr>
            <a:xfrm flipV="1">
              <a:off x="12469203"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93" name="Straight Arrow Connector 92">
            <a:extLst>
              <a:ext uri="{FF2B5EF4-FFF2-40B4-BE49-F238E27FC236}">
                <a16:creationId xmlns:a16="http://schemas.microsoft.com/office/drawing/2014/main" id="{E8E74007-6E9D-8223-2C3A-14A31723E822}"/>
              </a:ext>
            </a:extLst>
          </p:cNvPr>
          <p:cNvCxnSpPr>
            <a:cxnSpLocks/>
            <a:stCxn id="81" idx="1"/>
            <a:endCxn id="13" idx="2"/>
          </p:cNvCxnSpPr>
          <p:nvPr/>
        </p:nvCxnSpPr>
        <p:spPr>
          <a:xfrm>
            <a:off x="10339703" y="3333439"/>
            <a:ext cx="392200" cy="1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7E073658-F021-094C-BC46-B8C49C19E746}"/>
              </a:ext>
            </a:extLst>
          </p:cNvPr>
          <p:cNvCxnSpPr>
            <a:cxnSpLocks/>
            <a:stCxn id="98" idx="3"/>
          </p:cNvCxnSpPr>
          <p:nvPr/>
        </p:nvCxnSpPr>
        <p:spPr>
          <a:xfrm>
            <a:off x="10316000" y="2279678"/>
            <a:ext cx="4138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95" name="Group 94">
            <a:extLst>
              <a:ext uri="{FF2B5EF4-FFF2-40B4-BE49-F238E27FC236}">
                <a16:creationId xmlns:a16="http://schemas.microsoft.com/office/drawing/2014/main" id="{7C3DD7E6-20B6-E2E2-AA04-178545CEC51A}"/>
              </a:ext>
            </a:extLst>
          </p:cNvPr>
          <p:cNvGrpSpPr/>
          <p:nvPr/>
        </p:nvGrpSpPr>
        <p:grpSpPr>
          <a:xfrm>
            <a:off x="9568972" y="1752093"/>
            <a:ext cx="747028" cy="1032649"/>
            <a:chOff x="7327775" y="591597"/>
            <a:chExt cx="772142" cy="1100664"/>
          </a:xfrm>
        </p:grpSpPr>
        <p:sp>
          <p:nvSpPr>
            <p:cNvPr id="96" name="Rectangle 95">
              <a:extLst>
                <a:ext uri="{FF2B5EF4-FFF2-40B4-BE49-F238E27FC236}">
                  <a16:creationId xmlns:a16="http://schemas.microsoft.com/office/drawing/2014/main" id="{3F4868E9-CD61-06C3-B90D-27CAB5D94A0E}"/>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7" name="Rectangle 96">
              <a:extLst>
                <a:ext uri="{FF2B5EF4-FFF2-40B4-BE49-F238E27FC236}">
                  <a16:creationId xmlns:a16="http://schemas.microsoft.com/office/drawing/2014/main" id="{781503E6-6013-12E4-4578-FDB604CC95CC}"/>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8" name="Rectangle 97">
              <a:extLst>
                <a:ext uri="{FF2B5EF4-FFF2-40B4-BE49-F238E27FC236}">
                  <a16:creationId xmlns:a16="http://schemas.microsoft.com/office/drawing/2014/main" id="{DECE09D5-A21D-EEF8-1635-761E3F504F2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9" name="Rectangle 98">
              <a:extLst>
                <a:ext uri="{FF2B5EF4-FFF2-40B4-BE49-F238E27FC236}">
                  <a16:creationId xmlns:a16="http://schemas.microsoft.com/office/drawing/2014/main" id="{210A1703-EC1A-08E5-395C-03ADC0F57801}"/>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spTree>
    <p:extLst>
      <p:ext uri="{BB962C8B-B14F-4D97-AF65-F5344CB8AC3E}">
        <p14:creationId xmlns:p14="http://schemas.microsoft.com/office/powerpoint/2010/main" val="400620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Dataset</a:t>
            </a:r>
          </a:p>
        </p:txBody>
      </p:sp>
      <p:grpSp>
        <p:nvGrpSpPr>
          <p:cNvPr id="40" name="Group 39">
            <a:extLst>
              <a:ext uri="{FF2B5EF4-FFF2-40B4-BE49-F238E27FC236}">
                <a16:creationId xmlns:a16="http://schemas.microsoft.com/office/drawing/2014/main" id="{E11CDAE8-CCED-144B-42F9-62B1870D343D}"/>
              </a:ext>
            </a:extLst>
          </p:cNvPr>
          <p:cNvGrpSpPr/>
          <p:nvPr/>
        </p:nvGrpSpPr>
        <p:grpSpPr>
          <a:xfrm>
            <a:off x="606716" y="1557488"/>
            <a:ext cx="1213324" cy="4789209"/>
            <a:chOff x="75885" y="-33833"/>
            <a:chExt cx="1788464" cy="6406090"/>
          </a:xfrm>
        </p:grpSpPr>
        <p:grpSp>
          <p:nvGrpSpPr>
            <p:cNvPr id="41" name="Group 40">
              <a:extLst>
                <a:ext uri="{FF2B5EF4-FFF2-40B4-BE49-F238E27FC236}">
                  <a16:creationId xmlns:a16="http://schemas.microsoft.com/office/drawing/2014/main" id="{8C6DA5C4-9B2C-16E8-FE31-80F30AB537D6}"/>
                </a:ext>
              </a:extLst>
            </p:cNvPr>
            <p:cNvGrpSpPr/>
            <p:nvPr/>
          </p:nvGrpSpPr>
          <p:grpSpPr>
            <a:xfrm>
              <a:off x="75885" y="-33833"/>
              <a:ext cx="1786362" cy="2472350"/>
              <a:chOff x="75885" y="113487"/>
              <a:chExt cx="1786362" cy="2472350"/>
            </a:xfrm>
          </p:grpSpPr>
          <p:pic>
            <p:nvPicPr>
              <p:cNvPr id="54" name="Picture 12">
                <a:extLst>
                  <a:ext uri="{FF2B5EF4-FFF2-40B4-BE49-F238E27FC236}">
                    <a16:creationId xmlns:a16="http://schemas.microsoft.com/office/drawing/2014/main" id="{7B59966F-CC58-C686-ADBE-D15B54DE2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 y="113487"/>
                <a:ext cx="1786362" cy="247235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B25B88B-4F4B-2BD6-CEAF-5D2759D1CBC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6" name="Rectangle 55">
                <a:extLst>
                  <a:ext uri="{FF2B5EF4-FFF2-40B4-BE49-F238E27FC236}">
                    <a16:creationId xmlns:a16="http://schemas.microsoft.com/office/drawing/2014/main" id="{994B6B8D-185F-0681-B3FC-969E3BC7E05A}"/>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2" name="Group 41">
              <a:extLst>
                <a:ext uri="{FF2B5EF4-FFF2-40B4-BE49-F238E27FC236}">
                  <a16:creationId xmlns:a16="http://schemas.microsoft.com/office/drawing/2014/main" id="{BE1D4649-AB39-2E4D-FA25-5E409412D3A1}"/>
                </a:ext>
              </a:extLst>
            </p:cNvPr>
            <p:cNvGrpSpPr/>
            <p:nvPr/>
          </p:nvGrpSpPr>
          <p:grpSpPr>
            <a:xfrm>
              <a:off x="77986" y="1278627"/>
              <a:ext cx="1786363" cy="2472350"/>
              <a:chOff x="75885" y="113487"/>
              <a:chExt cx="1786363" cy="2472350"/>
            </a:xfrm>
          </p:grpSpPr>
          <p:pic>
            <p:nvPicPr>
              <p:cNvPr id="51" name="Picture 12">
                <a:extLst>
                  <a:ext uri="{FF2B5EF4-FFF2-40B4-BE49-F238E27FC236}">
                    <a16:creationId xmlns:a16="http://schemas.microsoft.com/office/drawing/2014/main" id="{0E6F7860-A45D-FCAA-95F3-B46BC21BF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0006B44-6F70-DBBF-63B2-C376E5187FB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3" name="Rectangle 52">
                <a:extLst>
                  <a:ext uri="{FF2B5EF4-FFF2-40B4-BE49-F238E27FC236}">
                    <a16:creationId xmlns:a16="http://schemas.microsoft.com/office/drawing/2014/main" id="{A8C2C3B2-6A09-28E9-4328-9B9079845228}"/>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3" name="Group 42">
              <a:extLst>
                <a:ext uri="{FF2B5EF4-FFF2-40B4-BE49-F238E27FC236}">
                  <a16:creationId xmlns:a16="http://schemas.microsoft.com/office/drawing/2014/main" id="{E334C861-836E-B2D0-BF1E-AF7F2091D75C}"/>
                </a:ext>
              </a:extLst>
            </p:cNvPr>
            <p:cNvGrpSpPr/>
            <p:nvPr/>
          </p:nvGrpSpPr>
          <p:grpSpPr>
            <a:xfrm>
              <a:off x="77986" y="2589267"/>
              <a:ext cx="1786363" cy="2472350"/>
              <a:chOff x="75885" y="113487"/>
              <a:chExt cx="1786363" cy="2472350"/>
            </a:xfrm>
          </p:grpSpPr>
          <p:pic>
            <p:nvPicPr>
              <p:cNvPr id="48" name="Picture 12">
                <a:extLst>
                  <a:ext uri="{FF2B5EF4-FFF2-40B4-BE49-F238E27FC236}">
                    <a16:creationId xmlns:a16="http://schemas.microsoft.com/office/drawing/2014/main" id="{78DDD1D4-545C-73B9-4BA0-EBFC9E0AB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DB16540F-EA3F-E292-8CC3-3F3B237E474C}"/>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0" name="Rectangle 49">
                <a:extLst>
                  <a:ext uri="{FF2B5EF4-FFF2-40B4-BE49-F238E27FC236}">
                    <a16:creationId xmlns:a16="http://schemas.microsoft.com/office/drawing/2014/main" id="{6EF1D4F3-0D2E-B7DF-B70A-28C0ADD3E624}"/>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4" name="Group 43">
              <a:extLst>
                <a:ext uri="{FF2B5EF4-FFF2-40B4-BE49-F238E27FC236}">
                  <a16:creationId xmlns:a16="http://schemas.microsoft.com/office/drawing/2014/main" id="{1ACEA99C-07CA-FF30-9624-659A7121A59D}"/>
                </a:ext>
              </a:extLst>
            </p:cNvPr>
            <p:cNvGrpSpPr/>
            <p:nvPr/>
          </p:nvGrpSpPr>
          <p:grpSpPr>
            <a:xfrm>
              <a:off x="77986" y="3899907"/>
              <a:ext cx="1786363" cy="2472350"/>
              <a:chOff x="75885" y="113487"/>
              <a:chExt cx="1786363" cy="2472350"/>
            </a:xfrm>
          </p:grpSpPr>
          <p:pic>
            <p:nvPicPr>
              <p:cNvPr id="45" name="Picture 12">
                <a:extLst>
                  <a:ext uri="{FF2B5EF4-FFF2-40B4-BE49-F238E27FC236}">
                    <a16:creationId xmlns:a16="http://schemas.microsoft.com/office/drawing/2014/main" id="{11C6EE52-E9B9-AD86-B1F6-A578AE357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D9B1939-C992-A801-1F41-EAE518FD2C08}"/>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47" name="Rectangle 46">
                <a:extLst>
                  <a:ext uri="{FF2B5EF4-FFF2-40B4-BE49-F238E27FC236}">
                    <a16:creationId xmlns:a16="http://schemas.microsoft.com/office/drawing/2014/main" id="{410FF417-A8A7-74E6-50A2-1C900A506C21}"/>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pic>
        <p:nvPicPr>
          <p:cNvPr id="57" name="Picture 56" descr="A person flying a large colorful kite&#10;&#10;Description automatically generated with low confidence">
            <a:extLst>
              <a:ext uri="{FF2B5EF4-FFF2-40B4-BE49-F238E27FC236}">
                <a16:creationId xmlns:a16="http://schemas.microsoft.com/office/drawing/2014/main" id="{B630FF35-DA24-DD18-7385-DD8C8B8C81AE}"/>
              </a:ext>
            </a:extLst>
          </p:cNvPr>
          <p:cNvPicPr>
            <a:picLocks/>
          </p:cNvPicPr>
          <p:nvPr/>
        </p:nvPicPr>
        <p:blipFill>
          <a:blip r:embed="rId4"/>
          <a:stretch>
            <a:fillRect/>
          </a:stretch>
        </p:blipFill>
        <p:spPr>
          <a:xfrm>
            <a:off x="793033" y="2063915"/>
            <a:ext cx="838441" cy="843230"/>
          </a:xfrm>
          <a:prstGeom prst="rect">
            <a:avLst/>
          </a:prstGeom>
          <a:ln>
            <a:noFill/>
          </a:ln>
        </p:spPr>
      </p:pic>
      <p:pic>
        <p:nvPicPr>
          <p:cNvPr id="58" name="Picture 57" descr="A person flying a large colorful kite&#10;&#10;Description automatically generated with low confidence">
            <a:extLst>
              <a:ext uri="{FF2B5EF4-FFF2-40B4-BE49-F238E27FC236}">
                <a16:creationId xmlns:a16="http://schemas.microsoft.com/office/drawing/2014/main" id="{9B2BBBCC-BE8E-5DEA-A541-BEB2AAB73978}"/>
              </a:ext>
            </a:extLst>
          </p:cNvPr>
          <p:cNvPicPr>
            <a:picLocks/>
          </p:cNvPicPr>
          <p:nvPr/>
        </p:nvPicPr>
        <p:blipFill rotWithShape="1">
          <a:blip r:embed="rId4"/>
          <a:srcRect t="57798"/>
          <a:stretch/>
        </p:blipFill>
        <p:spPr>
          <a:xfrm>
            <a:off x="793032" y="1549892"/>
            <a:ext cx="854510" cy="360619"/>
          </a:xfrm>
          <a:prstGeom prst="rect">
            <a:avLst/>
          </a:prstGeom>
          <a:ln>
            <a:noFill/>
          </a:ln>
        </p:spPr>
      </p:pic>
      <p:pic>
        <p:nvPicPr>
          <p:cNvPr id="59" name="Picture 58" descr="A person holding a kite&#10;&#10;Description automatically generated with low confidence">
            <a:extLst>
              <a:ext uri="{FF2B5EF4-FFF2-40B4-BE49-F238E27FC236}">
                <a16:creationId xmlns:a16="http://schemas.microsoft.com/office/drawing/2014/main" id="{9101E288-DC37-BBBC-A659-710D84A0A49F}"/>
              </a:ext>
            </a:extLst>
          </p:cNvPr>
          <p:cNvPicPr>
            <a:picLocks/>
          </p:cNvPicPr>
          <p:nvPr/>
        </p:nvPicPr>
        <p:blipFill>
          <a:blip r:embed="rId5"/>
          <a:stretch>
            <a:fillRect/>
          </a:stretch>
        </p:blipFill>
        <p:spPr>
          <a:xfrm>
            <a:off x="780411" y="3037375"/>
            <a:ext cx="854510" cy="854510"/>
          </a:xfrm>
          <a:prstGeom prst="rect">
            <a:avLst/>
          </a:prstGeom>
          <a:ln w="57150">
            <a:noFill/>
          </a:ln>
        </p:spPr>
      </p:pic>
      <p:pic>
        <p:nvPicPr>
          <p:cNvPr id="60" name="Picture 59" descr="A person flying a kite&#10;&#10;Description automatically generated with medium confidence">
            <a:extLst>
              <a:ext uri="{FF2B5EF4-FFF2-40B4-BE49-F238E27FC236}">
                <a16:creationId xmlns:a16="http://schemas.microsoft.com/office/drawing/2014/main" id="{5DC0B4F4-5820-2AF1-E4E0-EC885E583A2A}"/>
              </a:ext>
            </a:extLst>
          </p:cNvPr>
          <p:cNvPicPr>
            <a:picLocks/>
          </p:cNvPicPr>
          <p:nvPr/>
        </p:nvPicPr>
        <p:blipFill>
          <a:blip r:embed="rId6"/>
          <a:stretch>
            <a:fillRect/>
          </a:stretch>
        </p:blipFill>
        <p:spPr>
          <a:xfrm>
            <a:off x="780411" y="4016256"/>
            <a:ext cx="854510" cy="854510"/>
          </a:xfrm>
          <a:prstGeom prst="rect">
            <a:avLst/>
          </a:prstGeom>
          <a:ln>
            <a:noFill/>
          </a:ln>
        </p:spPr>
      </p:pic>
      <p:pic>
        <p:nvPicPr>
          <p:cNvPr id="61" name="Picture 60" descr="A person flying a kite&#10;&#10;Description automatically generated">
            <a:extLst>
              <a:ext uri="{FF2B5EF4-FFF2-40B4-BE49-F238E27FC236}">
                <a16:creationId xmlns:a16="http://schemas.microsoft.com/office/drawing/2014/main" id="{B86FBDF5-5906-1E64-6E9D-0415D1D67CAC}"/>
              </a:ext>
            </a:extLst>
          </p:cNvPr>
          <p:cNvPicPr>
            <a:picLocks/>
          </p:cNvPicPr>
          <p:nvPr/>
        </p:nvPicPr>
        <p:blipFill>
          <a:blip r:embed="rId7"/>
          <a:stretch>
            <a:fillRect/>
          </a:stretch>
        </p:blipFill>
        <p:spPr>
          <a:xfrm>
            <a:off x="785410" y="5000122"/>
            <a:ext cx="854510" cy="854510"/>
          </a:xfrm>
          <a:prstGeom prst="rect">
            <a:avLst/>
          </a:prstGeom>
          <a:ln w="57150">
            <a:noFill/>
          </a:ln>
        </p:spPr>
      </p:pic>
      <p:pic>
        <p:nvPicPr>
          <p:cNvPr id="62" name="Picture 61" descr="A person flying a kite&#10;&#10;Description automatically generated">
            <a:extLst>
              <a:ext uri="{FF2B5EF4-FFF2-40B4-BE49-F238E27FC236}">
                <a16:creationId xmlns:a16="http://schemas.microsoft.com/office/drawing/2014/main" id="{030CDA60-34DD-5641-07C4-D79CB8163789}"/>
              </a:ext>
            </a:extLst>
          </p:cNvPr>
          <p:cNvPicPr>
            <a:picLocks/>
          </p:cNvPicPr>
          <p:nvPr/>
        </p:nvPicPr>
        <p:blipFill rotWithShape="1">
          <a:blip r:embed="rId7"/>
          <a:srcRect b="57553"/>
          <a:stretch/>
        </p:blipFill>
        <p:spPr>
          <a:xfrm>
            <a:off x="785410" y="5983988"/>
            <a:ext cx="854510" cy="362709"/>
          </a:xfrm>
          <a:prstGeom prst="rect">
            <a:avLst/>
          </a:prstGeom>
          <a:ln w="57150">
            <a:noFill/>
          </a:ln>
        </p:spPr>
      </p:pic>
      <p:sp>
        <p:nvSpPr>
          <p:cNvPr id="4" name="Content Placeholder 2">
            <a:extLst>
              <a:ext uri="{FF2B5EF4-FFF2-40B4-BE49-F238E27FC236}">
                <a16:creationId xmlns:a16="http://schemas.microsoft.com/office/drawing/2014/main" id="{5B7235FF-7159-5EA4-AB97-44C36B72F193}"/>
              </a:ext>
            </a:extLst>
          </p:cNvPr>
          <p:cNvSpPr txBox="1">
            <a:spLocks/>
          </p:cNvSpPr>
          <p:nvPr/>
        </p:nvSpPr>
        <p:spPr>
          <a:xfrm>
            <a:off x="2152890" y="1825625"/>
            <a:ext cx="920090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Prepared a dataset of humans interacting with diverse scenes.</a:t>
            </a:r>
          </a:p>
          <a:p>
            <a:r>
              <a:rPr lang="en-US" sz="2600" dirty="0"/>
              <a:t>Inspired by prior work, we search for 256 x 256 spatiotemporal segments with human presence.</a:t>
            </a:r>
          </a:p>
          <a:p>
            <a:r>
              <a:rPr lang="en-US" sz="2600" dirty="0"/>
              <a:t>Our data source includes public computer vision datasets and internal Adobe data.</a:t>
            </a:r>
          </a:p>
          <a:p>
            <a:r>
              <a:rPr lang="en-US" sz="2600" dirty="0"/>
              <a:t>Starting with 13 million videos, we ended up 2.4 million clips of interest after processing.</a:t>
            </a:r>
            <a:endParaRPr lang="en-US" sz="2600" dirty="0">
              <a:cs typeface="Calibri"/>
            </a:endParaRPr>
          </a:p>
        </p:txBody>
      </p:sp>
      <p:sp>
        <p:nvSpPr>
          <p:cNvPr id="5" name="TextBox 4">
            <a:extLst>
              <a:ext uri="{FF2B5EF4-FFF2-40B4-BE49-F238E27FC236}">
                <a16:creationId xmlns:a16="http://schemas.microsoft.com/office/drawing/2014/main" id="{1D5A2891-7597-39AC-5946-1EBC82B82CD3}"/>
              </a:ext>
            </a:extLst>
          </p:cNvPr>
          <p:cNvSpPr txBox="1"/>
          <p:nvPr/>
        </p:nvSpPr>
        <p:spPr>
          <a:xfrm>
            <a:off x="7338350" y="5851877"/>
            <a:ext cx="4524619" cy="215444"/>
          </a:xfrm>
          <a:prstGeom prst="rect">
            <a:avLst/>
          </a:prstGeom>
          <a:noFill/>
        </p:spPr>
        <p:txBody>
          <a:bodyPr wrap="square" rtlCol="0">
            <a:spAutoFit/>
          </a:bodyPr>
          <a:lstStyle/>
          <a:p>
            <a:pPr algn="r"/>
            <a:r>
              <a:rPr lang="en-US" sz="800" dirty="0"/>
              <a:t>Hallucinating Pose-Compatible Scenes. Brooks et al.       </a:t>
            </a:r>
          </a:p>
        </p:txBody>
      </p:sp>
    </p:spTree>
    <p:extLst>
      <p:ext uri="{BB962C8B-B14F-4D97-AF65-F5344CB8AC3E}">
        <p14:creationId xmlns:p14="http://schemas.microsoft.com/office/powerpoint/2010/main" val="1773470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Dataset</a:t>
            </a:r>
          </a:p>
        </p:txBody>
      </p:sp>
      <p:grpSp>
        <p:nvGrpSpPr>
          <p:cNvPr id="40" name="Group 39">
            <a:extLst>
              <a:ext uri="{FF2B5EF4-FFF2-40B4-BE49-F238E27FC236}">
                <a16:creationId xmlns:a16="http://schemas.microsoft.com/office/drawing/2014/main" id="{E11CDAE8-CCED-144B-42F9-62B1870D343D}"/>
              </a:ext>
            </a:extLst>
          </p:cNvPr>
          <p:cNvGrpSpPr/>
          <p:nvPr/>
        </p:nvGrpSpPr>
        <p:grpSpPr>
          <a:xfrm>
            <a:off x="606716" y="1557488"/>
            <a:ext cx="1213324" cy="4789209"/>
            <a:chOff x="75885" y="-33833"/>
            <a:chExt cx="1788464" cy="6406090"/>
          </a:xfrm>
        </p:grpSpPr>
        <p:grpSp>
          <p:nvGrpSpPr>
            <p:cNvPr id="41" name="Group 40">
              <a:extLst>
                <a:ext uri="{FF2B5EF4-FFF2-40B4-BE49-F238E27FC236}">
                  <a16:creationId xmlns:a16="http://schemas.microsoft.com/office/drawing/2014/main" id="{8C6DA5C4-9B2C-16E8-FE31-80F30AB537D6}"/>
                </a:ext>
              </a:extLst>
            </p:cNvPr>
            <p:cNvGrpSpPr/>
            <p:nvPr/>
          </p:nvGrpSpPr>
          <p:grpSpPr>
            <a:xfrm>
              <a:off x="75885" y="-33833"/>
              <a:ext cx="1786362" cy="2472350"/>
              <a:chOff x="75885" y="113487"/>
              <a:chExt cx="1786362" cy="2472350"/>
            </a:xfrm>
          </p:grpSpPr>
          <p:pic>
            <p:nvPicPr>
              <p:cNvPr id="54" name="Picture 12">
                <a:extLst>
                  <a:ext uri="{FF2B5EF4-FFF2-40B4-BE49-F238E27FC236}">
                    <a16:creationId xmlns:a16="http://schemas.microsoft.com/office/drawing/2014/main" id="{7B59966F-CC58-C686-ADBE-D15B54DE2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 y="113487"/>
                <a:ext cx="1786362" cy="247235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B25B88B-4F4B-2BD6-CEAF-5D2759D1CBC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6" name="Rectangle 55">
                <a:extLst>
                  <a:ext uri="{FF2B5EF4-FFF2-40B4-BE49-F238E27FC236}">
                    <a16:creationId xmlns:a16="http://schemas.microsoft.com/office/drawing/2014/main" id="{994B6B8D-185F-0681-B3FC-969E3BC7E05A}"/>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2" name="Group 41">
              <a:extLst>
                <a:ext uri="{FF2B5EF4-FFF2-40B4-BE49-F238E27FC236}">
                  <a16:creationId xmlns:a16="http://schemas.microsoft.com/office/drawing/2014/main" id="{BE1D4649-AB39-2E4D-FA25-5E409412D3A1}"/>
                </a:ext>
              </a:extLst>
            </p:cNvPr>
            <p:cNvGrpSpPr/>
            <p:nvPr/>
          </p:nvGrpSpPr>
          <p:grpSpPr>
            <a:xfrm>
              <a:off x="77986" y="1278627"/>
              <a:ext cx="1786363" cy="2472350"/>
              <a:chOff x="75885" y="113487"/>
              <a:chExt cx="1786363" cy="2472350"/>
            </a:xfrm>
          </p:grpSpPr>
          <p:pic>
            <p:nvPicPr>
              <p:cNvPr id="51" name="Picture 12">
                <a:extLst>
                  <a:ext uri="{FF2B5EF4-FFF2-40B4-BE49-F238E27FC236}">
                    <a16:creationId xmlns:a16="http://schemas.microsoft.com/office/drawing/2014/main" id="{0E6F7860-A45D-FCAA-95F3-B46BC21BF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0006B44-6F70-DBBF-63B2-C376E5187FB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3" name="Rectangle 52">
                <a:extLst>
                  <a:ext uri="{FF2B5EF4-FFF2-40B4-BE49-F238E27FC236}">
                    <a16:creationId xmlns:a16="http://schemas.microsoft.com/office/drawing/2014/main" id="{A8C2C3B2-6A09-28E9-4328-9B9079845228}"/>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3" name="Group 42">
              <a:extLst>
                <a:ext uri="{FF2B5EF4-FFF2-40B4-BE49-F238E27FC236}">
                  <a16:creationId xmlns:a16="http://schemas.microsoft.com/office/drawing/2014/main" id="{E334C861-836E-B2D0-BF1E-AF7F2091D75C}"/>
                </a:ext>
              </a:extLst>
            </p:cNvPr>
            <p:cNvGrpSpPr/>
            <p:nvPr/>
          </p:nvGrpSpPr>
          <p:grpSpPr>
            <a:xfrm>
              <a:off x="77986" y="2589267"/>
              <a:ext cx="1786363" cy="2472350"/>
              <a:chOff x="75885" y="113487"/>
              <a:chExt cx="1786363" cy="2472350"/>
            </a:xfrm>
          </p:grpSpPr>
          <p:pic>
            <p:nvPicPr>
              <p:cNvPr id="48" name="Picture 12">
                <a:extLst>
                  <a:ext uri="{FF2B5EF4-FFF2-40B4-BE49-F238E27FC236}">
                    <a16:creationId xmlns:a16="http://schemas.microsoft.com/office/drawing/2014/main" id="{78DDD1D4-545C-73B9-4BA0-EBFC9E0AB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DB16540F-EA3F-E292-8CC3-3F3B237E474C}"/>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0" name="Rectangle 49">
                <a:extLst>
                  <a:ext uri="{FF2B5EF4-FFF2-40B4-BE49-F238E27FC236}">
                    <a16:creationId xmlns:a16="http://schemas.microsoft.com/office/drawing/2014/main" id="{6EF1D4F3-0D2E-B7DF-B70A-28C0ADD3E624}"/>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4" name="Group 43">
              <a:extLst>
                <a:ext uri="{FF2B5EF4-FFF2-40B4-BE49-F238E27FC236}">
                  <a16:creationId xmlns:a16="http://schemas.microsoft.com/office/drawing/2014/main" id="{1ACEA99C-07CA-FF30-9624-659A7121A59D}"/>
                </a:ext>
              </a:extLst>
            </p:cNvPr>
            <p:cNvGrpSpPr/>
            <p:nvPr/>
          </p:nvGrpSpPr>
          <p:grpSpPr>
            <a:xfrm>
              <a:off x="77986" y="3899907"/>
              <a:ext cx="1786363" cy="2472350"/>
              <a:chOff x="75885" y="113487"/>
              <a:chExt cx="1786363" cy="2472350"/>
            </a:xfrm>
          </p:grpSpPr>
          <p:pic>
            <p:nvPicPr>
              <p:cNvPr id="45" name="Picture 12">
                <a:extLst>
                  <a:ext uri="{FF2B5EF4-FFF2-40B4-BE49-F238E27FC236}">
                    <a16:creationId xmlns:a16="http://schemas.microsoft.com/office/drawing/2014/main" id="{11C6EE52-E9B9-AD86-B1F6-A578AE357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D9B1939-C992-A801-1F41-EAE518FD2C08}"/>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47" name="Rectangle 46">
                <a:extLst>
                  <a:ext uri="{FF2B5EF4-FFF2-40B4-BE49-F238E27FC236}">
                    <a16:creationId xmlns:a16="http://schemas.microsoft.com/office/drawing/2014/main" id="{410FF417-A8A7-74E6-50A2-1C900A506C21}"/>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pic>
        <p:nvPicPr>
          <p:cNvPr id="57" name="Picture 56" descr="A person flying a large colorful kite&#10;&#10;Description automatically generated with low confidence">
            <a:extLst>
              <a:ext uri="{FF2B5EF4-FFF2-40B4-BE49-F238E27FC236}">
                <a16:creationId xmlns:a16="http://schemas.microsoft.com/office/drawing/2014/main" id="{B630FF35-DA24-DD18-7385-DD8C8B8C81AE}"/>
              </a:ext>
            </a:extLst>
          </p:cNvPr>
          <p:cNvPicPr>
            <a:picLocks/>
          </p:cNvPicPr>
          <p:nvPr/>
        </p:nvPicPr>
        <p:blipFill>
          <a:blip r:embed="rId4"/>
          <a:stretch>
            <a:fillRect/>
          </a:stretch>
        </p:blipFill>
        <p:spPr>
          <a:xfrm>
            <a:off x="793033" y="2063915"/>
            <a:ext cx="838441" cy="843230"/>
          </a:xfrm>
          <a:prstGeom prst="rect">
            <a:avLst/>
          </a:prstGeom>
          <a:ln>
            <a:noFill/>
          </a:ln>
        </p:spPr>
      </p:pic>
      <p:pic>
        <p:nvPicPr>
          <p:cNvPr id="58" name="Picture 57" descr="A person flying a large colorful kite&#10;&#10;Description automatically generated with low confidence">
            <a:extLst>
              <a:ext uri="{FF2B5EF4-FFF2-40B4-BE49-F238E27FC236}">
                <a16:creationId xmlns:a16="http://schemas.microsoft.com/office/drawing/2014/main" id="{9B2BBBCC-BE8E-5DEA-A541-BEB2AAB73978}"/>
              </a:ext>
            </a:extLst>
          </p:cNvPr>
          <p:cNvPicPr>
            <a:picLocks/>
          </p:cNvPicPr>
          <p:nvPr/>
        </p:nvPicPr>
        <p:blipFill rotWithShape="1">
          <a:blip r:embed="rId4"/>
          <a:srcRect t="57798"/>
          <a:stretch/>
        </p:blipFill>
        <p:spPr>
          <a:xfrm>
            <a:off x="793032" y="1549892"/>
            <a:ext cx="854510" cy="360619"/>
          </a:xfrm>
          <a:prstGeom prst="rect">
            <a:avLst/>
          </a:prstGeom>
          <a:ln>
            <a:noFill/>
          </a:ln>
        </p:spPr>
      </p:pic>
      <p:pic>
        <p:nvPicPr>
          <p:cNvPr id="59" name="Picture 58" descr="A person holding a kite&#10;&#10;Description automatically generated with low confidence">
            <a:extLst>
              <a:ext uri="{FF2B5EF4-FFF2-40B4-BE49-F238E27FC236}">
                <a16:creationId xmlns:a16="http://schemas.microsoft.com/office/drawing/2014/main" id="{9101E288-DC37-BBBC-A659-710D84A0A49F}"/>
              </a:ext>
            </a:extLst>
          </p:cNvPr>
          <p:cNvPicPr>
            <a:picLocks/>
          </p:cNvPicPr>
          <p:nvPr/>
        </p:nvPicPr>
        <p:blipFill>
          <a:blip r:embed="rId5"/>
          <a:stretch>
            <a:fillRect/>
          </a:stretch>
        </p:blipFill>
        <p:spPr>
          <a:xfrm>
            <a:off x="780411" y="3037375"/>
            <a:ext cx="854510" cy="854510"/>
          </a:xfrm>
          <a:prstGeom prst="rect">
            <a:avLst/>
          </a:prstGeom>
          <a:ln w="57150">
            <a:noFill/>
          </a:ln>
        </p:spPr>
      </p:pic>
      <p:pic>
        <p:nvPicPr>
          <p:cNvPr id="60" name="Picture 59" descr="A person flying a kite&#10;&#10;Description automatically generated with medium confidence">
            <a:extLst>
              <a:ext uri="{FF2B5EF4-FFF2-40B4-BE49-F238E27FC236}">
                <a16:creationId xmlns:a16="http://schemas.microsoft.com/office/drawing/2014/main" id="{5DC0B4F4-5820-2AF1-E4E0-EC885E583A2A}"/>
              </a:ext>
            </a:extLst>
          </p:cNvPr>
          <p:cNvPicPr>
            <a:picLocks/>
          </p:cNvPicPr>
          <p:nvPr/>
        </p:nvPicPr>
        <p:blipFill>
          <a:blip r:embed="rId6"/>
          <a:stretch>
            <a:fillRect/>
          </a:stretch>
        </p:blipFill>
        <p:spPr>
          <a:xfrm>
            <a:off x="780411" y="4016256"/>
            <a:ext cx="854510" cy="854510"/>
          </a:xfrm>
          <a:prstGeom prst="rect">
            <a:avLst/>
          </a:prstGeom>
          <a:ln>
            <a:noFill/>
          </a:ln>
        </p:spPr>
      </p:pic>
      <p:pic>
        <p:nvPicPr>
          <p:cNvPr id="61" name="Picture 60" descr="A person flying a kite&#10;&#10;Description automatically generated">
            <a:extLst>
              <a:ext uri="{FF2B5EF4-FFF2-40B4-BE49-F238E27FC236}">
                <a16:creationId xmlns:a16="http://schemas.microsoft.com/office/drawing/2014/main" id="{B86FBDF5-5906-1E64-6E9D-0415D1D67CAC}"/>
              </a:ext>
            </a:extLst>
          </p:cNvPr>
          <p:cNvPicPr>
            <a:picLocks/>
          </p:cNvPicPr>
          <p:nvPr/>
        </p:nvPicPr>
        <p:blipFill>
          <a:blip r:embed="rId7"/>
          <a:stretch>
            <a:fillRect/>
          </a:stretch>
        </p:blipFill>
        <p:spPr>
          <a:xfrm>
            <a:off x="785410" y="5000122"/>
            <a:ext cx="854510" cy="854510"/>
          </a:xfrm>
          <a:prstGeom prst="rect">
            <a:avLst/>
          </a:prstGeom>
          <a:ln w="57150">
            <a:noFill/>
          </a:ln>
        </p:spPr>
      </p:pic>
      <p:pic>
        <p:nvPicPr>
          <p:cNvPr id="62" name="Picture 61" descr="A person flying a kite&#10;&#10;Description automatically generated">
            <a:extLst>
              <a:ext uri="{FF2B5EF4-FFF2-40B4-BE49-F238E27FC236}">
                <a16:creationId xmlns:a16="http://schemas.microsoft.com/office/drawing/2014/main" id="{030CDA60-34DD-5641-07C4-D79CB8163789}"/>
              </a:ext>
            </a:extLst>
          </p:cNvPr>
          <p:cNvPicPr>
            <a:picLocks/>
          </p:cNvPicPr>
          <p:nvPr/>
        </p:nvPicPr>
        <p:blipFill rotWithShape="1">
          <a:blip r:embed="rId7"/>
          <a:srcRect b="57553"/>
          <a:stretch/>
        </p:blipFill>
        <p:spPr>
          <a:xfrm>
            <a:off x="785410" y="5983988"/>
            <a:ext cx="854510" cy="362709"/>
          </a:xfrm>
          <a:prstGeom prst="rect">
            <a:avLst/>
          </a:prstGeom>
          <a:ln w="57150">
            <a:noFill/>
          </a:ln>
        </p:spPr>
      </p:pic>
      <p:pic>
        <p:nvPicPr>
          <p:cNvPr id="149" name="Picture 148">
            <a:extLst>
              <a:ext uri="{FF2B5EF4-FFF2-40B4-BE49-F238E27FC236}">
                <a16:creationId xmlns:a16="http://schemas.microsoft.com/office/drawing/2014/main" id="{D1AEC0F1-1E2F-3670-D702-202E47C47D84}"/>
              </a:ext>
            </a:extLst>
          </p:cNvPr>
          <p:cNvPicPr>
            <a:picLocks noChangeAspect="1"/>
          </p:cNvPicPr>
          <p:nvPr/>
        </p:nvPicPr>
        <p:blipFill>
          <a:blip r:embed="rId8"/>
          <a:stretch>
            <a:fillRect/>
          </a:stretch>
        </p:blipFill>
        <p:spPr>
          <a:xfrm>
            <a:off x="2728590" y="1549891"/>
            <a:ext cx="7986827" cy="4796805"/>
          </a:xfrm>
          <a:prstGeom prst="rect">
            <a:avLst/>
          </a:prstGeom>
        </p:spPr>
      </p:pic>
    </p:spTree>
    <p:extLst>
      <p:ext uri="{BB962C8B-B14F-4D97-AF65-F5344CB8AC3E}">
        <p14:creationId xmlns:p14="http://schemas.microsoft.com/office/powerpoint/2010/main" val="2598902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Learning Architecture</a:t>
            </a:r>
          </a:p>
        </p:txBody>
      </p:sp>
      <p:sp>
        <p:nvSpPr>
          <p:cNvPr id="5" name="Rounded Rectangle 4">
            <a:extLst>
              <a:ext uri="{FF2B5EF4-FFF2-40B4-BE49-F238E27FC236}">
                <a16:creationId xmlns:a16="http://schemas.microsoft.com/office/drawing/2014/main" id="{268450B8-3E40-D234-533C-B704743A3AAC}"/>
              </a:ext>
            </a:extLst>
          </p:cNvPr>
          <p:cNvSpPr/>
          <p:nvPr/>
        </p:nvSpPr>
        <p:spPr>
          <a:xfrm>
            <a:off x="2133612" y="1670104"/>
            <a:ext cx="9570622" cy="4360191"/>
          </a:xfrm>
          <a:prstGeom prst="roundRect">
            <a:avLst>
              <a:gd name="adj" fmla="val 453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p>
        </p:txBody>
      </p:sp>
      <p:pic>
        <p:nvPicPr>
          <p:cNvPr id="6" name="Picture 5" descr="A picture containing outdoor, sky, grass, umbrella&#10;&#10;Description automatically generated">
            <a:extLst>
              <a:ext uri="{FF2B5EF4-FFF2-40B4-BE49-F238E27FC236}">
                <a16:creationId xmlns:a16="http://schemas.microsoft.com/office/drawing/2014/main" id="{77C55762-3D88-966F-B0CA-FB0FFD3CA601}"/>
              </a:ext>
            </a:extLst>
          </p:cNvPr>
          <p:cNvPicPr>
            <a:picLocks noChangeAspect="1"/>
          </p:cNvPicPr>
          <p:nvPr/>
        </p:nvPicPr>
        <p:blipFill>
          <a:blip r:embed="rId3"/>
          <a:stretch>
            <a:fillRect/>
          </a:stretch>
        </p:blipFill>
        <p:spPr>
          <a:xfrm>
            <a:off x="4474452" y="2201358"/>
            <a:ext cx="1036998" cy="1036998"/>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5C26AD31-F9B1-22BE-C6F4-7E01C4B510C0}"/>
              </a:ext>
            </a:extLst>
          </p:cNvPr>
          <p:cNvPicPr>
            <a:picLocks noChangeAspect="1"/>
          </p:cNvPicPr>
          <p:nvPr/>
        </p:nvPicPr>
        <p:blipFill>
          <a:blip r:embed="rId4"/>
          <a:stretch>
            <a:fillRect/>
          </a:stretch>
        </p:blipFill>
        <p:spPr>
          <a:xfrm>
            <a:off x="4474451" y="3493541"/>
            <a:ext cx="1036998" cy="1036998"/>
          </a:xfrm>
          <a:prstGeom prst="rect">
            <a:avLst/>
          </a:prstGeom>
        </p:spPr>
      </p:pic>
      <p:pic>
        <p:nvPicPr>
          <p:cNvPr id="8" name="Mask Picture" descr="A person holding a kite&#10;&#10;Description automatically generated with low confidence">
            <a:extLst>
              <a:ext uri="{FF2B5EF4-FFF2-40B4-BE49-F238E27FC236}">
                <a16:creationId xmlns:a16="http://schemas.microsoft.com/office/drawing/2014/main" id="{154758E1-D17A-C6AE-833A-A0CE85F98E1A}"/>
              </a:ext>
            </a:extLst>
          </p:cNvPr>
          <p:cNvPicPr>
            <a:picLocks noChangeAspect="1"/>
          </p:cNvPicPr>
          <p:nvPr/>
        </p:nvPicPr>
        <p:blipFill>
          <a:blip r:embed="rId5"/>
          <a:stretch>
            <a:fillRect/>
          </a:stretch>
        </p:blipFill>
        <p:spPr>
          <a:xfrm>
            <a:off x="2451198" y="2844027"/>
            <a:ext cx="1037094" cy="1037094"/>
          </a:xfrm>
          <a:prstGeom prst="rect">
            <a:avLst/>
          </a:prstGeom>
          <a:ln w="57150">
            <a:noFill/>
          </a:ln>
        </p:spPr>
      </p:pic>
      <p:pic>
        <p:nvPicPr>
          <p:cNvPr id="9" name="Picture 8" descr="A person flying a kite&#10;&#10;Description automatically generated">
            <a:extLst>
              <a:ext uri="{FF2B5EF4-FFF2-40B4-BE49-F238E27FC236}">
                <a16:creationId xmlns:a16="http://schemas.microsoft.com/office/drawing/2014/main" id="{F6F911C0-8D10-9AF3-AB7A-215F8925AD7A}"/>
              </a:ext>
            </a:extLst>
          </p:cNvPr>
          <p:cNvPicPr>
            <a:picLocks noChangeAspect="1"/>
          </p:cNvPicPr>
          <p:nvPr/>
        </p:nvPicPr>
        <p:blipFill>
          <a:blip r:embed="rId6"/>
          <a:stretch>
            <a:fillRect/>
          </a:stretch>
        </p:blipFill>
        <p:spPr>
          <a:xfrm>
            <a:off x="2449628" y="4667309"/>
            <a:ext cx="1037094" cy="1037094"/>
          </a:xfrm>
          <a:prstGeom prst="rect">
            <a:avLst/>
          </a:prstGeom>
          <a:ln w="57150">
            <a:noFill/>
          </a:ln>
        </p:spPr>
      </p:pic>
      <p:pic>
        <p:nvPicPr>
          <p:cNvPr id="10" name="Picture 9">
            <a:extLst>
              <a:ext uri="{FF2B5EF4-FFF2-40B4-BE49-F238E27FC236}">
                <a16:creationId xmlns:a16="http://schemas.microsoft.com/office/drawing/2014/main" id="{8AD9A24B-9BF6-96EF-ED07-3088E0E947E6}"/>
              </a:ext>
            </a:extLst>
          </p:cNvPr>
          <p:cNvPicPr>
            <a:picLocks noChangeAspect="1"/>
          </p:cNvPicPr>
          <p:nvPr/>
        </p:nvPicPr>
        <p:blipFill>
          <a:blip r:embed="rId7"/>
          <a:stretch>
            <a:fillRect/>
          </a:stretch>
        </p:blipFill>
        <p:spPr>
          <a:xfrm>
            <a:off x="6351626" y="4667309"/>
            <a:ext cx="1037094" cy="1037094"/>
          </a:xfrm>
          <a:prstGeom prst="rect">
            <a:avLst/>
          </a:prstGeom>
        </p:spPr>
      </p:pic>
      <p:sp>
        <p:nvSpPr>
          <p:cNvPr id="11" name="Cube 10">
            <a:extLst>
              <a:ext uri="{FF2B5EF4-FFF2-40B4-BE49-F238E27FC236}">
                <a16:creationId xmlns:a16="http://schemas.microsoft.com/office/drawing/2014/main" id="{C89FD443-5A45-DA5E-F833-41CECA1A1172}"/>
              </a:ext>
            </a:extLst>
          </p:cNvPr>
          <p:cNvSpPr>
            <a:spLocks noChangeAspect="1"/>
          </p:cNvSpPr>
          <p:nvPr/>
        </p:nvSpPr>
        <p:spPr>
          <a:xfrm>
            <a:off x="7373080" y="2304336"/>
            <a:ext cx="660612" cy="639010"/>
          </a:xfrm>
          <a:prstGeom prst="cube">
            <a:avLst>
              <a:gd name="adj" fmla="val 11420"/>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pic>
        <p:nvPicPr>
          <p:cNvPr id="12" name="Picture 11" descr="Icon&#10;&#10;Description automatically generated with medium confidence">
            <a:extLst>
              <a:ext uri="{FF2B5EF4-FFF2-40B4-BE49-F238E27FC236}">
                <a16:creationId xmlns:a16="http://schemas.microsoft.com/office/drawing/2014/main" id="{15FECECF-9E80-A347-9918-1F4353F88463}"/>
              </a:ext>
            </a:extLst>
          </p:cNvPr>
          <p:cNvPicPr>
            <a:picLocks noChangeAspect="1"/>
          </p:cNvPicPr>
          <p:nvPr/>
        </p:nvPicPr>
        <p:blipFill>
          <a:blip r:embed="rId4"/>
          <a:stretch>
            <a:fillRect/>
          </a:stretch>
        </p:blipFill>
        <p:spPr>
          <a:xfrm>
            <a:off x="7366297" y="3706436"/>
            <a:ext cx="606962" cy="606962"/>
          </a:xfrm>
          <a:prstGeom prst="rect">
            <a:avLst/>
          </a:prstGeom>
        </p:spPr>
      </p:pic>
      <p:sp>
        <p:nvSpPr>
          <p:cNvPr id="13" name="Cube 12">
            <a:extLst>
              <a:ext uri="{FF2B5EF4-FFF2-40B4-BE49-F238E27FC236}">
                <a16:creationId xmlns:a16="http://schemas.microsoft.com/office/drawing/2014/main" id="{D44FD7B8-63E3-2D01-9879-5C443869B95A}"/>
              </a:ext>
            </a:extLst>
          </p:cNvPr>
          <p:cNvSpPr>
            <a:spLocks noChangeAspect="1"/>
          </p:cNvSpPr>
          <p:nvPr/>
        </p:nvSpPr>
        <p:spPr>
          <a:xfrm>
            <a:off x="10731904" y="2979267"/>
            <a:ext cx="660612" cy="639010"/>
          </a:xfrm>
          <a:prstGeom prst="cube">
            <a:avLst>
              <a:gd name="adj" fmla="val 11420"/>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sp>
        <p:nvSpPr>
          <p:cNvPr id="14" name="Cube 13">
            <a:extLst>
              <a:ext uri="{FF2B5EF4-FFF2-40B4-BE49-F238E27FC236}">
                <a16:creationId xmlns:a16="http://schemas.microsoft.com/office/drawing/2014/main" id="{6C5CDE7C-8063-E106-ED50-27F6F3D93E37}"/>
              </a:ext>
            </a:extLst>
          </p:cNvPr>
          <p:cNvSpPr>
            <a:spLocks noChangeAspect="1"/>
          </p:cNvSpPr>
          <p:nvPr/>
        </p:nvSpPr>
        <p:spPr>
          <a:xfrm>
            <a:off x="10729836" y="1915899"/>
            <a:ext cx="673595" cy="651568"/>
          </a:xfrm>
          <a:prstGeom prst="cube">
            <a:avLst>
              <a:gd name="adj" fmla="val 11420"/>
            </a:avLst>
          </a:prstGeom>
          <a:solidFill>
            <a:schemeClr val="accent3">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F9C9C0EE-9A35-FAE9-72BA-452D4DB2B7D2}"/>
              </a:ext>
            </a:extLst>
          </p:cNvPr>
          <p:cNvCxnSpPr>
            <a:cxnSpLocks/>
            <a:stCxn id="8" idx="3"/>
            <a:endCxn id="6" idx="1"/>
          </p:cNvCxnSpPr>
          <p:nvPr/>
        </p:nvCxnSpPr>
        <p:spPr>
          <a:xfrm flipV="1">
            <a:off x="3488292" y="2719859"/>
            <a:ext cx="986162" cy="6427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CA50ABC-F138-6DAE-0C97-F85F872F31A1}"/>
              </a:ext>
            </a:extLst>
          </p:cNvPr>
          <p:cNvCxnSpPr>
            <a:cxnSpLocks/>
            <a:stCxn id="8" idx="3"/>
            <a:endCxn id="7" idx="1"/>
          </p:cNvCxnSpPr>
          <p:nvPr/>
        </p:nvCxnSpPr>
        <p:spPr>
          <a:xfrm>
            <a:off x="3488290" y="3362575"/>
            <a:ext cx="986161" cy="6494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166DB1-3013-9DC3-7F27-70C6582AD4EE}"/>
              </a:ext>
            </a:extLst>
          </p:cNvPr>
          <p:cNvCxnSpPr>
            <a:cxnSpLocks/>
            <a:stCxn id="7" idx="3"/>
            <a:endCxn id="12" idx="1"/>
          </p:cNvCxnSpPr>
          <p:nvPr/>
        </p:nvCxnSpPr>
        <p:spPr>
          <a:xfrm flipV="1">
            <a:off x="5511449" y="4009917"/>
            <a:ext cx="1854848" cy="21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00F9566-F5EC-1B3B-735B-EF07D5EEA214}"/>
              </a:ext>
            </a:extLst>
          </p:cNvPr>
          <p:cNvCxnSpPr>
            <a:cxnSpLocks/>
            <a:stCxn id="10" idx="3"/>
            <a:endCxn id="73" idx="1"/>
          </p:cNvCxnSpPr>
          <p:nvPr/>
        </p:nvCxnSpPr>
        <p:spPr>
          <a:xfrm flipV="1">
            <a:off x="7388720" y="5185600"/>
            <a:ext cx="630306" cy="2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3C2291F-0C3C-0FB7-0E2C-00F50ACFED7E}"/>
              </a:ext>
            </a:extLst>
          </p:cNvPr>
          <p:cNvCxnSpPr>
            <a:cxnSpLocks/>
            <a:stCxn id="9" idx="3"/>
            <a:endCxn id="70" idx="1"/>
          </p:cNvCxnSpPr>
          <p:nvPr/>
        </p:nvCxnSpPr>
        <p:spPr>
          <a:xfrm flipV="1">
            <a:off x="3486722" y="5183224"/>
            <a:ext cx="1180393"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6E6ABF43-9356-79AC-C568-89009711A2FC}"/>
              </a:ext>
            </a:extLst>
          </p:cNvPr>
          <p:cNvCxnSpPr>
            <a:cxnSpLocks/>
            <a:stCxn id="75" idx="3"/>
          </p:cNvCxnSpPr>
          <p:nvPr/>
        </p:nvCxnSpPr>
        <p:spPr>
          <a:xfrm flipV="1">
            <a:off x="8753225" y="4329320"/>
            <a:ext cx="983605" cy="869095"/>
          </a:xfrm>
          <a:prstGeom prst="bentConnector3">
            <a:avLst>
              <a:gd name="adj1" fmla="val 88225"/>
            </a:avLst>
          </a:prstGeom>
          <a:ln w="28575"/>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260183E-DC61-835B-D644-3DE99380C964}"/>
              </a:ext>
            </a:extLst>
          </p:cNvPr>
          <p:cNvCxnSpPr>
            <a:cxnSpLocks/>
            <a:stCxn id="11" idx="4"/>
          </p:cNvCxnSpPr>
          <p:nvPr/>
        </p:nvCxnSpPr>
        <p:spPr>
          <a:xfrm>
            <a:off x="7960718" y="2660328"/>
            <a:ext cx="857109" cy="6022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12E9D2C-AE6C-0F59-3606-5F4D24E3777B}"/>
              </a:ext>
            </a:extLst>
          </p:cNvPr>
          <p:cNvCxnSpPr>
            <a:cxnSpLocks/>
            <a:stCxn id="12" idx="3"/>
          </p:cNvCxnSpPr>
          <p:nvPr/>
        </p:nvCxnSpPr>
        <p:spPr>
          <a:xfrm flipV="1">
            <a:off x="7973260" y="3402955"/>
            <a:ext cx="844567" cy="606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D25D330-8167-5649-F202-19F3BBEE0B52}"/>
              </a:ext>
            </a:extLst>
          </p:cNvPr>
          <p:cNvCxnSpPr>
            <a:cxnSpLocks/>
            <a:endCxn id="65" idx="1"/>
          </p:cNvCxnSpPr>
          <p:nvPr/>
        </p:nvCxnSpPr>
        <p:spPr>
          <a:xfrm flipV="1">
            <a:off x="5511449" y="2644402"/>
            <a:ext cx="506561" cy="56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A3A4409-C02C-8456-EB0C-5C5888D72DB7}"/>
              </a:ext>
            </a:extLst>
          </p:cNvPr>
          <p:cNvCxnSpPr>
            <a:cxnSpLocks/>
          </p:cNvCxnSpPr>
          <p:nvPr/>
        </p:nvCxnSpPr>
        <p:spPr>
          <a:xfrm>
            <a:off x="11044373" y="2567467"/>
            <a:ext cx="0" cy="40630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C821432-A3DE-A224-236C-D7BECCB14700}"/>
              </a:ext>
            </a:extLst>
          </p:cNvPr>
          <p:cNvSpPr txBox="1"/>
          <p:nvPr/>
        </p:nvSpPr>
        <p:spPr>
          <a:xfrm>
            <a:off x="11035346" y="2648507"/>
            <a:ext cx="641388" cy="276358"/>
          </a:xfrm>
          <a:prstGeom prst="rect">
            <a:avLst/>
          </a:prstGeom>
          <a:noFill/>
        </p:spPr>
        <p:txBody>
          <a:bodyPr wrap="square" rtlCol="0">
            <a:spAutoFit/>
          </a:bodyPr>
          <a:lstStyle/>
          <a:p>
            <a:r>
              <a:rPr lang="en-US" sz="1196" dirty="0">
                <a:latin typeface="Times New Roman" panose="02020603050405020304" pitchFamily="18" charset="0"/>
                <a:cs typeface="Times New Roman" panose="02020603050405020304" pitchFamily="18" charset="0"/>
              </a:rPr>
              <a:t>L1 loss</a:t>
            </a:r>
          </a:p>
        </p:txBody>
      </p:sp>
      <p:sp>
        <p:nvSpPr>
          <p:cNvPr id="26" name="TextBox 25">
            <a:extLst>
              <a:ext uri="{FF2B5EF4-FFF2-40B4-BE49-F238E27FC236}">
                <a16:creationId xmlns:a16="http://schemas.microsoft.com/office/drawing/2014/main" id="{F641867B-F23C-40D2-3BAF-3DEDFBC72B62}"/>
              </a:ext>
            </a:extLst>
          </p:cNvPr>
          <p:cNvSpPr txBox="1"/>
          <p:nvPr/>
        </p:nvSpPr>
        <p:spPr>
          <a:xfrm>
            <a:off x="4405112" y="1949923"/>
            <a:ext cx="116629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Masked Image</a:t>
            </a:r>
          </a:p>
        </p:txBody>
      </p:sp>
      <p:sp>
        <p:nvSpPr>
          <p:cNvPr id="27" name="TextBox 26">
            <a:extLst>
              <a:ext uri="{FF2B5EF4-FFF2-40B4-BE49-F238E27FC236}">
                <a16:creationId xmlns:a16="http://schemas.microsoft.com/office/drawing/2014/main" id="{CD44929D-B98B-158C-85E7-D845BAD0CD78}"/>
              </a:ext>
            </a:extLst>
          </p:cNvPr>
          <p:cNvSpPr txBox="1"/>
          <p:nvPr/>
        </p:nvSpPr>
        <p:spPr>
          <a:xfrm>
            <a:off x="4727485" y="3236020"/>
            <a:ext cx="52154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a:t>
            </a:r>
          </a:p>
        </p:txBody>
      </p:sp>
      <p:sp>
        <p:nvSpPr>
          <p:cNvPr id="28" name="TextBox 27">
            <a:extLst>
              <a:ext uri="{FF2B5EF4-FFF2-40B4-BE49-F238E27FC236}">
                <a16:creationId xmlns:a16="http://schemas.microsoft.com/office/drawing/2014/main" id="{E8461563-2AFA-F8BF-0060-A386E61FA453}"/>
              </a:ext>
            </a:extLst>
          </p:cNvPr>
          <p:cNvSpPr txBox="1"/>
          <p:nvPr/>
        </p:nvSpPr>
        <p:spPr>
          <a:xfrm>
            <a:off x="6145757" y="5683845"/>
            <a:ext cx="144882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Segmented Person</a:t>
            </a:r>
          </a:p>
        </p:txBody>
      </p:sp>
      <p:sp>
        <p:nvSpPr>
          <p:cNvPr id="29" name="TextBox 28">
            <a:extLst>
              <a:ext uri="{FF2B5EF4-FFF2-40B4-BE49-F238E27FC236}">
                <a16:creationId xmlns:a16="http://schemas.microsoft.com/office/drawing/2014/main" id="{15924CCD-A2A9-AA2E-CCA4-011D4E74AAEA}"/>
              </a:ext>
            </a:extLst>
          </p:cNvPr>
          <p:cNvSpPr txBox="1"/>
          <p:nvPr/>
        </p:nvSpPr>
        <p:spPr>
          <a:xfrm>
            <a:off x="7153085" y="2059113"/>
            <a:ext cx="112914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Latent feature</a:t>
            </a:r>
          </a:p>
        </p:txBody>
      </p:sp>
      <p:sp>
        <p:nvSpPr>
          <p:cNvPr id="30" name="TextBox 29">
            <a:extLst>
              <a:ext uri="{FF2B5EF4-FFF2-40B4-BE49-F238E27FC236}">
                <a16:creationId xmlns:a16="http://schemas.microsoft.com/office/drawing/2014/main" id="{7DA95E8C-4210-5716-C6BD-E3E83B72F038}"/>
              </a:ext>
            </a:extLst>
          </p:cNvPr>
          <p:cNvSpPr txBox="1"/>
          <p:nvPr/>
        </p:nvSpPr>
        <p:spPr>
          <a:xfrm>
            <a:off x="6912471" y="4296614"/>
            <a:ext cx="155989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Rescaled Mask</a:t>
            </a:r>
          </a:p>
        </p:txBody>
      </p:sp>
      <p:sp>
        <p:nvSpPr>
          <p:cNvPr id="31" name="TextBox 30">
            <a:extLst>
              <a:ext uri="{FF2B5EF4-FFF2-40B4-BE49-F238E27FC236}">
                <a16:creationId xmlns:a16="http://schemas.microsoft.com/office/drawing/2014/main" id="{D1459044-49DA-6471-4317-873C435B0ABF}"/>
              </a:ext>
            </a:extLst>
          </p:cNvPr>
          <p:cNvSpPr txBox="1"/>
          <p:nvPr/>
        </p:nvSpPr>
        <p:spPr>
          <a:xfrm>
            <a:off x="5778778" y="3754414"/>
            <a:ext cx="119265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a:t>
            </a:r>
          </a:p>
        </p:txBody>
      </p:sp>
      <p:pic>
        <p:nvPicPr>
          <p:cNvPr id="32" name="Picture 31">
            <a:extLst>
              <a:ext uri="{FF2B5EF4-FFF2-40B4-BE49-F238E27FC236}">
                <a16:creationId xmlns:a16="http://schemas.microsoft.com/office/drawing/2014/main" id="{AF2517CE-76C2-94E8-24B8-51AF66FCF1FA}"/>
              </a:ext>
            </a:extLst>
          </p:cNvPr>
          <p:cNvPicPr>
            <a:picLocks noChangeAspect="1"/>
          </p:cNvPicPr>
          <p:nvPr/>
        </p:nvPicPr>
        <p:blipFill>
          <a:blip r:embed="rId8"/>
          <a:srcRect/>
          <a:stretch/>
        </p:blipFill>
        <p:spPr>
          <a:xfrm>
            <a:off x="7368979" y="3025851"/>
            <a:ext cx="606960" cy="606960"/>
          </a:xfrm>
          <a:prstGeom prst="rect">
            <a:avLst/>
          </a:prstGeom>
        </p:spPr>
      </p:pic>
      <p:cxnSp>
        <p:nvCxnSpPr>
          <p:cNvPr id="33" name="Straight Arrow Connector 32">
            <a:extLst>
              <a:ext uri="{FF2B5EF4-FFF2-40B4-BE49-F238E27FC236}">
                <a16:creationId xmlns:a16="http://schemas.microsoft.com/office/drawing/2014/main" id="{55718B70-48CC-6587-8676-CB403E4C369A}"/>
              </a:ext>
            </a:extLst>
          </p:cNvPr>
          <p:cNvCxnSpPr>
            <a:cxnSpLocks/>
            <a:stCxn id="32" idx="3"/>
          </p:cNvCxnSpPr>
          <p:nvPr/>
        </p:nvCxnSpPr>
        <p:spPr>
          <a:xfrm>
            <a:off x="7975939" y="3329331"/>
            <a:ext cx="8292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D8DD226-BA20-6B77-76E3-5EDB8A261C54}"/>
              </a:ext>
            </a:extLst>
          </p:cNvPr>
          <p:cNvSpPr txBox="1"/>
          <p:nvPr/>
        </p:nvSpPr>
        <p:spPr>
          <a:xfrm>
            <a:off x="6570588" y="3197629"/>
            <a:ext cx="884666"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Noise map</a:t>
            </a:r>
          </a:p>
        </p:txBody>
      </p:sp>
      <p:sp>
        <p:nvSpPr>
          <p:cNvPr id="35" name="TextBox 34">
            <a:extLst>
              <a:ext uri="{FF2B5EF4-FFF2-40B4-BE49-F238E27FC236}">
                <a16:creationId xmlns:a16="http://schemas.microsoft.com/office/drawing/2014/main" id="{52C24E8A-9DF3-646C-8D57-FBAD6EC34A7C}"/>
              </a:ext>
            </a:extLst>
          </p:cNvPr>
          <p:cNvSpPr txBox="1"/>
          <p:nvPr/>
        </p:nvSpPr>
        <p:spPr>
          <a:xfrm>
            <a:off x="10341358" y="1670104"/>
            <a:ext cx="1533005"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Target Latent</a:t>
            </a:r>
          </a:p>
        </p:txBody>
      </p:sp>
      <p:sp>
        <p:nvSpPr>
          <p:cNvPr id="36" name="TextBox 35">
            <a:extLst>
              <a:ext uri="{FF2B5EF4-FFF2-40B4-BE49-F238E27FC236}">
                <a16:creationId xmlns:a16="http://schemas.microsoft.com/office/drawing/2014/main" id="{92534B34-2911-2D34-E920-7684C2995963}"/>
              </a:ext>
            </a:extLst>
          </p:cNvPr>
          <p:cNvSpPr txBox="1"/>
          <p:nvPr/>
        </p:nvSpPr>
        <p:spPr>
          <a:xfrm>
            <a:off x="10430085" y="3613503"/>
            <a:ext cx="1274149"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Predicted Latent</a:t>
            </a:r>
          </a:p>
        </p:txBody>
      </p:sp>
      <p:cxnSp>
        <p:nvCxnSpPr>
          <p:cNvPr id="37" name="Curved Connector 36">
            <a:extLst>
              <a:ext uri="{FF2B5EF4-FFF2-40B4-BE49-F238E27FC236}">
                <a16:creationId xmlns:a16="http://schemas.microsoft.com/office/drawing/2014/main" id="{5DC7E7A6-DD3C-3F55-D349-DBE4E236CC30}"/>
              </a:ext>
            </a:extLst>
          </p:cNvPr>
          <p:cNvCxnSpPr>
            <a:cxnSpLocks/>
            <a:endCxn id="8" idx="1"/>
          </p:cNvCxnSpPr>
          <p:nvPr/>
        </p:nvCxnSpPr>
        <p:spPr>
          <a:xfrm flipV="1">
            <a:off x="1820041" y="3362573"/>
            <a:ext cx="631155" cy="40089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0AEA6B05-18B8-A5A6-E987-6529D5BCBABF}"/>
              </a:ext>
            </a:extLst>
          </p:cNvPr>
          <p:cNvCxnSpPr>
            <a:cxnSpLocks/>
            <a:stCxn id="8" idx="0"/>
          </p:cNvCxnSpPr>
          <p:nvPr/>
        </p:nvCxnSpPr>
        <p:spPr>
          <a:xfrm rot="5400000" flipH="1" flipV="1">
            <a:off x="5424729" y="-692751"/>
            <a:ext cx="1081794" cy="5991762"/>
          </a:xfrm>
          <a:prstGeom prst="bentConnector2">
            <a:avLst/>
          </a:prstGeom>
          <a:ln w="28575"/>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DF9BD02A-EF76-3E7A-5B5A-A78D9B50F749}"/>
              </a:ext>
            </a:extLst>
          </p:cNvPr>
          <p:cNvCxnSpPr>
            <a:cxnSpLocks/>
            <a:endCxn id="96" idx="1"/>
          </p:cNvCxnSpPr>
          <p:nvPr/>
        </p:nvCxnSpPr>
        <p:spPr>
          <a:xfrm>
            <a:off x="8377422" y="1762233"/>
            <a:ext cx="1191550" cy="50618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5D5767F-633F-A384-0D78-DAAC900A9A04}"/>
              </a:ext>
            </a:extLst>
          </p:cNvPr>
          <p:cNvGrpSpPr/>
          <p:nvPr/>
        </p:nvGrpSpPr>
        <p:grpSpPr>
          <a:xfrm>
            <a:off x="606716" y="1549892"/>
            <a:ext cx="1213324" cy="4796805"/>
            <a:chOff x="606716" y="1549892"/>
            <a:chExt cx="1213324" cy="4796805"/>
          </a:xfrm>
        </p:grpSpPr>
        <p:grpSp>
          <p:nvGrpSpPr>
            <p:cNvPr id="40" name="Group 39">
              <a:extLst>
                <a:ext uri="{FF2B5EF4-FFF2-40B4-BE49-F238E27FC236}">
                  <a16:creationId xmlns:a16="http://schemas.microsoft.com/office/drawing/2014/main" id="{E11CDAE8-CCED-144B-42F9-62B1870D343D}"/>
                </a:ext>
              </a:extLst>
            </p:cNvPr>
            <p:cNvGrpSpPr/>
            <p:nvPr/>
          </p:nvGrpSpPr>
          <p:grpSpPr>
            <a:xfrm>
              <a:off x="606716" y="1557488"/>
              <a:ext cx="1213324" cy="4789209"/>
              <a:chOff x="75885" y="-33833"/>
              <a:chExt cx="1788464" cy="6406090"/>
            </a:xfrm>
          </p:grpSpPr>
          <p:grpSp>
            <p:nvGrpSpPr>
              <p:cNvPr id="41" name="Group 40">
                <a:extLst>
                  <a:ext uri="{FF2B5EF4-FFF2-40B4-BE49-F238E27FC236}">
                    <a16:creationId xmlns:a16="http://schemas.microsoft.com/office/drawing/2014/main" id="{8C6DA5C4-9B2C-16E8-FE31-80F30AB537D6}"/>
                  </a:ext>
                </a:extLst>
              </p:cNvPr>
              <p:cNvGrpSpPr/>
              <p:nvPr/>
            </p:nvGrpSpPr>
            <p:grpSpPr>
              <a:xfrm>
                <a:off x="75885" y="-33833"/>
                <a:ext cx="1786362" cy="2472350"/>
                <a:chOff x="75885" y="113487"/>
                <a:chExt cx="1786362" cy="2472350"/>
              </a:xfrm>
            </p:grpSpPr>
            <p:pic>
              <p:nvPicPr>
                <p:cNvPr id="54" name="Picture 12">
                  <a:extLst>
                    <a:ext uri="{FF2B5EF4-FFF2-40B4-BE49-F238E27FC236}">
                      <a16:creationId xmlns:a16="http://schemas.microsoft.com/office/drawing/2014/main" id="{7B59966F-CC58-C686-ADBE-D15B54DE2D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2" cy="247235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B25B88B-4F4B-2BD6-CEAF-5D2759D1CBC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6" name="Rectangle 55">
                  <a:extLst>
                    <a:ext uri="{FF2B5EF4-FFF2-40B4-BE49-F238E27FC236}">
                      <a16:creationId xmlns:a16="http://schemas.microsoft.com/office/drawing/2014/main" id="{994B6B8D-185F-0681-B3FC-969E3BC7E05A}"/>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2" name="Group 41">
                <a:extLst>
                  <a:ext uri="{FF2B5EF4-FFF2-40B4-BE49-F238E27FC236}">
                    <a16:creationId xmlns:a16="http://schemas.microsoft.com/office/drawing/2014/main" id="{BE1D4649-AB39-2E4D-FA25-5E409412D3A1}"/>
                  </a:ext>
                </a:extLst>
              </p:cNvPr>
              <p:cNvGrpSpPr/>
              <p:nvPr/>
            </p:nvGrpSpPr>
            <p:grpSpPr>
              <a:xfrm>
                <a:off x="77986" y="1278627"/>
                <a:ext cx="1786363" cy="2472350"/>
                <a:chOff x="75885" y="113487"/>
                <a:chExt cx="1786363" cy="2472350"/>
              </a:xfrm>
            </p:grpSpPr>
            <p:pic>
              <p:nvPicPr>
                <p:cNvPr id="51" name="Picture 12">
                  <a:extLst>
                    <a:ext uri="{FF2B5EF4-FFF2-40B4-BE49-F238E27FC236}">
                      <a16:creationId xmlns:a16="http://schemas.microsoft.com/office/drawing/2014/main" id="{0E6F7860-A45D-FCAA-95F3-B46BC21BFE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0006B44-6F70-DBBF-63B2-C376E5187FB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3" name="Rectangle 52">
                  <a:extLst>
                    <a:ext uri="{FF2B5EF4-FFF2-40B4-BE49-F238E27FC236}">
                      <a16:creationId xmlns:a16="http://schemas.microsoft.com/office/drawing/2014/main" id="{A8C2C3B2-6A09-28E9-4328-9B9079845228}"/>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3" name="Group 42">
                <a:extLst>
                  <a:ext uri="{FF2B5EF4-FFF2-40B4-BE49-F238E27FC236}">
                    <a16:creationId xmlns:a16="http://schemas.microsoft.com/office/drawing/2014/main" id="{E334C861-836E-B2D0-BF1E-AF7F2091D75C}"/>
                  </a:ext>
                </a:extLst>
              </p:cNvPr>
              <p:cNvGrpSpPr/>
              <p:nvPr/>
            </p:nvGrpSpPr>
            <p:grpSpPr>
              <a:xfrm>
                <a:off x="77986" y="2589267"/>
                <a:ext cx="1786363" cy="2472350"/>
                <a:chOff x="75885" y="113487"/>
                <a:chExt cx="1786363" cy="2472350"/>
              </a:xfrm>
            </p:grpSpPr>
            <p:pic>
              <p:nvPicPr>
                <p:cNvPr id="48" name="Picture 12">
                  <a:extLst>
                    <a:ext uri="{FF2B5EF4-FFF2-40B4-BE49-F238E27FC236}">
                      <a16:creationId xmlns:a16="http://schemas.microsoft.com/office/drawing/2014/main" id="{78DDD1D4-545C-73B9-4BA0-EBFC9E0AB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DB16540F-EA3F-E292-8CC3-3F3B237E474C}"/>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0" name="Rectangle 49">
                  <a:extLst>
                    <a:ext uri="{FF2B5EF4-FFF2-40B4-BE49-F238E27FC236}">
                      <a16:creationId xmlns:a16="http://schemas.microsoft.com/office/drawing/2014/main" id="{6EF1D4F3-0D2E-B7DF-B70A-28C0ADD3E624}"/>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4" name="Group 43">
                <a:extLst>
                  <a:ext uri="{FF2B5EF4-FFF2-40B4-BE49-F238E27FC236}">
                    <a16:creationId xmlns:a16="http://schemas.microsoft.com/office/drawing/2014/main" id="{1ACEA99C-07CA-FF30-9624-659A7121A59D}"/>
                  </a:ext>
                </a:extLst>
              </p:cNvPr>
              <p:cNvGrpSpPr/>
              <p:nvPr/>
            </p:nvGrpSpPr>
            <p:grpSpPr>
              <a:xfrm>
                <a:off x="77986" y="3899907"/>
                <a:ext cx="1786363" cy="2472350"/>
                <a:chOff x="75885" y="113487"/>
                <a:chExt cx="1786363" cy="2472350"/>
              </a:xfrm>
            </p:grpSpPr>
            <p:pic>
              <p:nvPicPr>
                <p:cNvPr id="45" name="Picture 12">
                  <a:extLst>
                    <a:ext uri="{FF2B5EF4-FFF2-40B4-BE49-F238E27FC236}">
                      <a16:creationId xmlns:a16="http://schemas.microsoft.com/office/drawing/2014/main" id="{11C6EE52-E9B9-AD86-B1F6-A578AE3573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D9B1939-C992-A801-1F41-EAE518FD2C08}"/>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47" name="Rectangle 46">
                  <a:extLst>
                    <a:ext uri="{FF2B5EF4-FFF2-40B4-BE49-F238E27FC236}">
                      <a16:creationId xmlns:a16="http://schemas.microsoft.com/office/drawing/2014/main" id="{410FF417-A8A7-74E6-50A2-1C900A506C21}"/>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pic>
          <p:nvPicPr>
            <p:cNvPr id="57" name="Picture 56" descr="A person flying a large colorful kite&#10;&#10;Description automatically generated with low confidence">
              <a:extLst>
                <a:ext uri="{FF2B5EF4-FFF2-40B4-BE49-F238E27FC236}">
                  <a16:creationId xmlns:a16="http://schemas.microsoft.com/office/drawing/2014/main" id="{B630FF35-DA24-DD18-7385-DD8C8B8C81AE}"/>
                </a:ext>
              </a:extLst>
            </p:cNvPr>
            <p:cNvPicPr>
              <a:picLocks/>
            </p:cNvPicPr>
            <p:nvPr/>
          </p:nvPicPr>
          <p:blipFill>
            <a:blip r:embed="rId10"/>
            <a:stretch>
              <a:fillRect/>
            </a:stretch>
          </p:blipFill>
          <p:spPr>
            <a:xfrm>
              <a:off x="793033" y="2063915"/>
              <a:ext cx="838441" cy="843230"/>
            </a:xfrm>
            <a:prstGeom prst="rect">
              <a:avLst/>
            </a:prstGeom>
            <a:ln>
              <a:noFill/>
            </a:ln>
          </p:spPr>
        </p:pic>
        <p:pic>
          <p:nvPicPr>
            <p:cNvPr id="58" name="Picture 57" descr="A person flying a large colorful kite&#10;&#10;Description automatically generated with low confidence">
              <a:extLst>
                <a:ext uri="{FF2B5EF4-FFF2-40B4-BE49-F238E27FC236}">
                  <a16:creationId xmlns:a16="http://schemas.microsoft.com/office/drawing/2014/main" id="{9B2BBBCC-BE8E-5DEA-A541-BEB2AAB73978}"/>
                </a:ext>
              </a:extLst>
            </p:cNvPr>
            <p:cNvPicPr>
              <a:picLocks/>
            </p:cNvPicPr>
            <p:nvPr/>
          </p:nvPicPr>
          <p:blipFill rotWithShape="1">
            <a:blip r:embed="rId10"/>
            <a:srcRect t="57798"/>
            <a:stretch/>
          </p:blipFill>
          <p:spPr>
            <a:xfrm>
              <a:off x="793032" y="1549892"/>
              <a:ext cx="854510" cy="360619"/>
            </a:xfrm>
            <a:prstGeom prst="rect">
              <a:avLst/>
            </a:prstGeom>
            <a:ln>
              <a:noFill/>
            </a:ln>
          </p:spPr>
        </p:pic>
        <p:pic>
          <p:nvPicPr>
            <p:cNvPr id="59" name="Picture 58" descr="A person holding a kite&#10;&#10;Description automatically generated with low confidence">
              <a:extLst>
                <a:ext uri="{FF2B5EF4-FFF2-40B4-BE49-F238E27FC236}">
                  <a16:creationId xmlns:a16="http://schemas.microsoft.com/office/drawing/2014/main" id="{9101E288-DC37-BBBC-A659-710D84A0A49F}"/>
                </a:ext>
              </a:extLst>
            </p:cNvPr>
            <p:cNvPicPr>
              <a:picLocks/>
            </p:cNvPicPr>
            <p:nvPr/>
          </p:nvPicPr>
          <p:blipFill>
            <a:blip r:embed="rId5"/>
            <a:stretch>
              <a:fillRect/>
            </a:stretch>
          </p:blipFill>
          <p:spPr>
            <a:xfrm>
              <a:off x="780411" y="3037375"/>
              <a:ext cx="854510" cy="854510"/>
            </a:xfrm>
            <a:prstGeom prst="rect">
              <a:avLst/>
            </a:prstGeom>
            <a:ln w="57150">
              <a:noFill/>
            </a:ln>
          </p:spPr>
        </p:pic>
        <p:pic>
          <p:nvPicPr>
            <p:cNvPr id="60" name="Picture 59" descr="A person flying a kite&#10;&#10;Description automatically generated with medium confidence">
              <a:extLst>
                <a:ext uri="{FF2B5EF4-FFF2-40B4-BE49-F238E27FC236}">
                  <a16:creationId xmlns:a16="http://schemas.microsoft.com/office/drawing/2014/main" id="{5DC0B4F4-5820-2AF1-E4E0-EC885E583A2A}"/>
                </a:ext>
              </a:extLst>
            </p:cNvPr>
            <p:cNvPicPr>
              <a:picLocks/>
            </p:cNvPicPr>
            <p:nvPr/>
          </p:nvPicPr>
          <p:blipFill>
            <a:blip r:embed="rId11"/>
            <a:stretch>
              <a:fillRect/>
            </a:stretch>
          </p:blipFill>
          <p:spPr>
            <a:xfrm>
              <a:off x="780411" y="4016256"/>
              <a:ext cx="854510" cy="854510"/>
            </a:xfrm>
            <a:prstGeom prst="rect">
              <a:avLst/>
            </a:prstGeom>
            <a:ln>
              <a:noFill/>
            </a:ln>
          </p:spPr>
        </p:pic>
        <p:pic>
          <p:nvPicPr>
            <p:cNvPr id="61" name="Picture 60" descr="A person flying a kite&#10;&#10;Description automatically generated">
              <a:extLst>
                <a:ext uri="{FF2B5EF4-FFF2-40B4-BE49-F238E27FC236}">
                  <a16:creationId xmlns:a16="http://schemas.microsoft.com/office/drawing/2014/main" id="{B86FBDF5-5906-1E64-6E9D-0415D1D67CAC}"/>
                </a:ext>
              </a:extLst>
            </p:cNvPr>
            <p:cNvPicPr>
              <a:picLocks/>
            </p:cNvPicPr>
            <p:nvPr/>
          </p:nvPicPr>
          <p:blipFill>
            <a:blip r:embed="rId6"/>
            <a:stretch>
              <a:fillRect/>
            </a:stretch>
          </p:blipFill>
          <p:spPr>
            <a:xfrm>
              <a:off x="785410" y="5000122"/>
              <a:ext cx="854510" cy="854510"/>
            </a:xfrm>
            <a:prstGeom prst="rect">
              <a:avLst/>
            </a:prstGeom>
            <a:ln w="57150">
              <a:noFill/>
            </a:ln>
          </p:spPr>
        </p:pic>
        <p:pic>
          <p:nvPicPr>
            <p:cNvPr id="62" name="Picture 61" descr="A person flying a kite&#10;&#10;Description automatically generated">
              <a:extLst>
                <a:ext uri="{FF2B5EF4-FFF2-40B4-BE49-F238E27FC236}">
                  <a16:creationId xmlns:a16="http://schemas.microsoft.com/office/drawing/2014/main" id="{030CDA60-34DD-5641-07C4-D79CB8163789}"/>
                </a:ext>
              </a:extLst>
            </p:cNvPr>
            <p:cNvPicPr>
              <a:picLocks/>
            </p:cNvPicPr>
            <p:nvPr/>
          </p:nvPicPr>
          <p:blipFill rotWithShape="1">
            <a:blip r:embed="rId6"/>
            <a:srcRect b="57553"/>
            <a:stretch/>
          </p:blipFill>
          <p:spPr>
            <a:xfrm>
              <a:off x="785410" y="5983988"/>
              <a:ext cx="854510" cy="362709"/>
            </a:xfrm>
            <a:prstGeom prst="rect">
              <a:avLst/>
            </a:prstGeom>
            <a:ln w="57150">
              <a:noFill/>
            </a:ln>
          </p:spPr>
        </p:pic>
      </p:grpSp>
      <p:cxnSp>
        <p:nvCxnSpPr>
          <p:cNvPr id="63" name="Curved Connector 62">
            <a:extLst>
              <a:ext uri="{FF2B5EF4-FFF2-40B4-BE49-F238E27FC236}">
                <a16:creationId xmlns:a16="http://schemas.microsoft.com/office/drawing/2014/main" id="{D4EDD1DB-7E34-333E-2FF3-AAC8B6259508}"/>
              </a:ext>
            </a:extLst>
          </p:cNvPr>
          <p:cNvCxnSpPr>
            <a:cxnSpLocks/>
            <a:endCxn id="9" idx="1"/>
          </p:cNvCxnSpPr>
          <p:nvPr/>
        </p:nvCxnSpPr>
        <p:spPr>
          <a:xfrm flipV="1">
            <a:off x="1820040" y="5185855"/>
            <a:ext cx="629586" cy="5372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F1B574EE-1DAF-7D25-4234-A9E2DA3CFF0A}"/>
              </a:ext>
            </a:extLst>
          </p:cNvPr>
          <p:cNvGrpSpPr/>
          <p:nvPr/>
        </p:nvGrpSpPr>
        <p:grpSpPr>
          <a:xfrm>
            <a:off x="6018009" y="2128077"/>
            <a:ext cx="747028" cy="1032649"/>
            <a:chOff x="7327775" y="591597"/>
            <a:chExt cx="772142" cy="1100664"/>
          </a:xfrm>
        </p:grpSpPr>
        <p:sp>
          <p:nvSpPr>
            <p:cNvPr id="65" name="Rectangle 64">
              <a:extLst>
                <a:ext uri="{FF2B5EF4-FFF2-40B4-BE49-F238E27FC236}">
                  <a16:creationId xmlns:a16="http://schemas.microsoft.com/office/drawing/2014/main" id="{4F6664E1-7E54-A136-D0AF-B750C6671A3C}"/>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6" name="Rectangle 65">
              <a:extLst>
                <a:ext uri="{FF2B5EF4-FFF2-40B4-BE49-F238E27FC236}">
                  <a16:creationId xmlns:a16="http://schemas.microsoft.com/office/drawing/2014/main" id="{7BD86972-8F7D-2EF7-F7F2-E3FAE51A3731}"/>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7" name="Rectangle 66">
              <a:extLst>
                <a:ext uri="{FF2B5EF4-FFF2-40B4-BE49-F238E27FC236}">
                  <a16:creationId xmlns:a16="http://schemas.microsoft.com/office/drawing/2014/main" id="{4ADD7180-9F35-F30E-F293-6C3D81DA228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8" name="Rectangle 67">
              <a:extLst>
                <a:ext uri="{FF2B5EF4-FFF2-40B4-BE49-F238E27FC236}">
                  <a16:creationId xmlns:a16="http://schemas.microsoft.com/office/drawing/2014/main" id="{BAB1571C-F092-5F4D-03C7-E81932503B1B}"/>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cxnSp>
        <p:nvCxnSpPr>
          <p:cNvPr id="69" name="Straight Arrow Connector 68">
            <a:extLst>
              <a:ext uri="{FF2B5EF4-FFF2-40B4-BE49-F238E27FC236}">
                <a16:creationId xmlns:a16="http://schemas.microsoft.com/office/drawing/2014/main" id="{92BCD8AA-0946-06E9-3556-0A6C0DE9C91F}"/>
              </a:ext>
            </a:extLst>
          </p:cNvPr>
          <p:cNvCxnSpPr>
            <a:cxnSpLocks/>
            <a:stCxn id="67" idx="3"/>
            <a:endCxn id="11" idx="2"/>
          </p:cNvCxnSpPr>
          <p:nvPr/>
        </p:nvCxnSpPr>
        <p:spPr>
          <a:xfrm>
            <a:off x="6765037" y="2655663"/>
            <a:ext cx="608043" cy="46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2DBF5B8-905D-49F4-39EF-0A53DFB3D28C}"/>
              </a:ext>
            </a:extLst>
          </p:cNvPr>
          <p:cNvSpPr/>
          <p:nvPr/>
        </p:nvSpPr>
        <p:spPr>
          <a:xfrm>
            <a:off x="4667115" y="4850943"/>
            <a:ext cx="642284" cy="664561"/>
          </a:xfrm>
          <a:prstGeom prst="rect">
            <a:avLst/>
          </a:prstGeom>
          <a:solidFill>
            <a:schemeClr val="accent6">
              <a:lumMod val="40000"/>
              <a:lumOff val="60000"/>
            </a:schemeClr>
          </a:solidFill>
          <a:ln w="19050">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96" dirty="0">
                <a:solidFill>
                  <a:sysClr val="windowText" lastClr="000000"/>
                </a:solidFill>
                <a:latin typeface="Times New Roman" panose="02020603050405020304" pitchFamily="18" charset="0"/>
                <a:cs typeface="Times New Roman" panose="02020603050405020304" pitchFamily="18" charset="0"/>
              </a:rPr>
              <a:t>Mask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Center</a:t>
            </a:r>
          </a:p>
        </p:txBody>
      </p:sp>
      <p:cxnSp>
        <p:nvCxnSpPr>
          <p:cNvPr id="71" name="Straight Arrow Connector 70">
            <a:extLst>
              <a:ext uri="{FF2B5EF4-FFF2-40B4-BE49-F238E27FC236}">
                <a16:creationId xmlns:a16="http://schemas.microsoft.com/office/drawing/2014/main" id="{E354B45B-AFB8-9ECC-190D-85A3A2B5D0DF}"/>
              </a:ext>
            </a:extLst>
          </p:cNvPr>
          <p:cNvCxnSpPr>
            <a:cxnSpLocks/>
            <a:stCxn id="70" idx="3"/>
            <a:endCxn id="10" idx="1"/>
          </p:cNvCxnSpPr>
          <p:nvPr/>
        </p:nvCxnSpPr>
        <p:spPr>
          <a:xfrm>
            <a:off x="5309399" y="5183224"/>
            <a:ext cx="1042227"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5CEB04EF-EC62-8FC0-973C-1DFBD480695D}"/>
              </a:ext>
            </a:extLst>
          </p:cNvPr>
          <p:cNvGrpSpPr/>
          <p:nvPr/>
        </p:nvGrpSpPr>
        <p:grpSpPr>
          <a:xfrm>
            <a:off x="8019026" y="4597972"/>
            <a:ext cx="734199" cy="1175254"/>
            <a:chOff x="7327775" y="591597"/>
            <a:chExt cx="772142" cy="1100664"/>
          </a:xfrm>
        </p:grpSpPr>
        <p:sp>
          <p:nvSpPr>
            <p:cNvPr id="73" name="Rectangle 72">
              <a:extLst>
                <a:ext uri="{FF2B5EF4-FFF2-40B4-BE49-F238E27FC236}">
                  <a16:creationId xmlns:a16="http://schemas.microsoft.com/office/drawing/2014/main" id="{5FE814A7-CD21-FE1C-E3FB-228527609446}"/>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4" name="Rectangle 73">
              <a:extLst>
                <a:ext uri="{FF2B5EF4-FFF2-40B4-BE49-F238E27FC236}">
                  <a16:creationId xmlns:a16="http://schemas.microsoft.com/office/drawing/2014/main" id="{A65E37C7-1981-7879-E456-BD0FB5B55A02}"/>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5" name="Rectangle 74">
              <a:extLst>
                <a:ext uri="{FF2B5EF4-FFF2-40B4-BE49-F238E27FC236}">
                  <a16:creationId xmlns:a16="http://schemas.microsoft.com/office/drawing/2014/main" id="{FC586BDA-C39A-D95A-56E1-10B6E90E9F1B}"/>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6" name="Rectangle 75">
              <a:extLst>
                <a:ext uri="{FF2B5EF4-FFF2-40B4-BE49-F238E27FC236}">
                  <a16:creationId xmlns:a16="http://schemas.microsoft.com/office/drawing/2014/main" id="{989BCBC4-A823-C8AD-A181-C066C402B460}"/>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CLIP</a:t>
              </a:r>
            </a:p>
          </p:txBody>
        </p:sp>
      </p:grpSp>
      <p:grpSp>
        <p:nvGrpSpPr>
          <p:cNvPr id="77" name="Group 76">
            <a:extLst>
              <a:ext uri="{FF2B5EF4-FFF2-40B4-BE49-F238E27FC236}">
                <a16:creationId xmlns:a16="http://schemas.microsoft.com/office/drawing/2014/main" id="{8361A2F4-4C97-A882-B0F9-CD3CDA2F1E59}"/>
              </a:ext>
            </a:extLst>
          </p:cNvPr>
          <p:cNvGrpSpPr/>
          <p:nvPr/>
        </p:nvGrpSpPr>
        <p:grpSpPr>
          <a:xfrm>
            <a:off x="8890229" y="2837622"/>
            <a:ext cx="1449475" cy="994103"/>
            <a:chOff x="14158349" y="4682505"/>
            <a:chExt cx="1586583" cy="1103403"/>
          </a:xfrm>
        </p:grpSpPr>
        <p:sp>
          <p:nvSpPr>
            <p:cNvPr id="78" name="Rectangle 77">
              <a:extLst>
                <a:ext uri="{FF2B5EF4-FFF2-40B4-BE49-F238E27FC236}">
                  <a16:creationId xmlns:a16="http://schemas.microsoft.com/office/drawing/2014/main" id="{7F71B01D-90C8-9526-F2C4-9E88ECF28B11}"/>
                </a:ext>
              </a:extLst>
            </p:cNvPr>
            <p:cNvSpPr/>
            <p:nvPr/>
          </p:nvSpPr>
          <p:spPr>
            <a:xfrm>
              <a:off x="14158349" y="4685244"/>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9" name="Rectangle 78">
              <a:extLst>
                <a:ext uri="{FF2B5EF4-FFF2-40B4-BE49-F238E27FC236}">
                  <a16:creationId xmlns:a16="http://schemas.microsoft.com/office/drawing/2014/main" id="{C0A70969-7094-D06D-D0F5-82981B14FF89}"/>
                </a:ext>
              </a:extLst>
            </p:cNvPr>
            <p:cNvSpPr/>
            <p:nvPr/>
          </p:nvSpPr>
          <p:spPr>
            <a:xfrm>
              <a:off x="14435507" y="4841961"/>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0" name="Rectangle 79">
              <a:extLst>
                <a:ext uri="{FF2B5EF4-FFF2-40B4-BE49-F238E27FC236}">
                  <a16:creationId xmlns:a16="http://schemas.microsoft.com/office/drawing/2014/main" id="{62ABD1AE-AB0D-F894-C8D7-D1BC49A212EB}"/>
                </a:ext>
              </a:extLst>
            </p:cNvPr>
            <p:cNvSpPr/>
            <p:nvPr/>
          </p:nvSpPr>
          <p:spPr>
            <a:xfrm>
              <a:off x="14704932" y="5008106"/>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1" name="Rectangle 80">
              <a:extLst>
                <a:ext uri="{FF2B5EF4-FFF2-40B4-BE49-F238E27FC236}">
                  <a16:creationId xmlns:a16="http://schemas.microsoft.com/office/drawing/2014/main" id="{145201C9-E1C2-37B6-BC6E-C6EE7DFB78AA}"/>
                </a:ext>
              </a:extLst>
            </p:cNvPr>
            <p:cNvSpPr/>
            <p:nvPr/>
          </p:nvSpPr>
          <p:spPr>
            <a:xfrm flipH="1">
              <a:off x="15519373" y="4682505"/>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dirty="0"/>
            </a:p>
          </p:txBody>
        </p:sp>
        <p:sp>
          <p:nvSpPr>
            <p:cNvPr id="82" name="Rectangle 81">
              <a:extLst>
                <a:ext uri="{FF2B5EF4-FFF2-40B4-BE49-F238E27FC236}">
                  <a16:creationId xmlns:a16="http://schemas.microsoft.com/office/drawing/2014/main" id="{DA7038EA-6E9B-43C2-C158-6AF34F2CC3E1}"/>
                </a:ext>
              </a:extLst>
            </p:cNvPr>
            <p:cNvSpPr/>
            <p:nvPr/>
          </p:nvSpPr>
          <p:spPr>
            <a:xfrm flipH="1">
              <a:off x="15242215" y="4839222"/>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3" name="Rectangle 82">
              <a:extLst>
                <a:ext uri="{FF2B5EF4-FFF2-40B4-BE49-F238E27FC236}">
                  <a16:creationId xmlns:a16="http://schemas.microsoft.com/office/drawing/2014/main" id="{89993788-731A-09E9-FADC-3AE2B13E258B}"/>
                </a:ext>
              </a:extLst>
            </p:cNvPr>
            <p:cNvSpPr/>
            <p:nvPr/>
          </p:nvSpPr>
          <p:spPr>
            <a:xfrm flipH="1">
              <a:off x="14972790" y="5005367"/>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4" name="Rectangle 83">
              <a:extLst>
                <a:ext uri="{FF2B5EF4-FFF2-40B4-BE49-F238E27FC236}">
                  <a16:creationId xmlns:a16="http://schemas.microsoft.com/office/drawing/2014/main" id="{F0B35427-B0E0-F3A4-98A1-C5ED793B1AD4}"/>
                </a:ext>
              </a:extLst>
            </p:cNvPr>
            <p:cNvSpPr/>
            <p:nvPr/>
          </p:nvSpPr>
          <p:spPr>
            <a:xfrm>
              <a:off x="14317249" y="5118203"/>
              <a:ext cx="1271392"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Denoiser</a:t>
              </a:r>
            </a:p>
          </p:txBody>
        </p:sp>
      </p:grpSp>
      <p:grpSp>
        <p:nvGrpSpPr>
          <p:cNvPr id="85" name="Group 84">
            <a:extLst>
              <a:ext uri="{FF2B5EF4-FFF2-40B4-BE49-F238E27FC236}">
                <a16:creationId xmlns:a16="http://schemas.microsoft.com/office/drawing/2014/main" id="{C27FAD2A-C413-78EE-6AB6-3A4E41973EA7}"/>
              </a:ext>
            </a:extLst>
          </p:cNvPr>
          <p:cNvGrpSpPr/>
          <p:nvPr/>
        </p:nvGrpSpPr>
        <p:grpSpPr>
          <a:xfrm>
            <a:off x="8992093" y="3635439"/>
            <a:ext cx="1263406" cy="696612"/>
            <a:chOff x="11653196" y="3424089"/>
            <a:chExt cx="1372204" cy="931795"/>
          </a:xfrm>
        </p:grpSpPr>
        <p:cxnSp>
          <p:nvCxnSpPr>
            <p:cNvPr id="86" name="Straight Connector 85">
              <a:extLst>
                <a:ext uri="{FF2B5EF4-FFF2-40B4-BE49-F238E27FC236}">
                  <a16:creationId xmlns:a16="http://schemas.microsoft.com/office/drawing/2014/main" id="{1D3A4241-E59D-CAF5-2E79-5B85EAF9D398}"/>
                </a:ext>
              </a:extLst>
            </p:cNvPr>
            <p:cNvCxnSpPr>
              <a:cxnSpLocks/>
            </p:cNvCxnSpPr>
            <p:nvPr/>
          </p:nvCxnSpPr>
          <p:spPr>
            <a:xfrm>
              <a:off x="11653196" y="4352232"/>
              <a:ext cx="1372204"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5F6D47CA-1D5E-3DB7-69E3-151D38DBFBBD}"/>
                </a:ext>
              </a:extLst>
            </p:cNvPr>
            <p:cNvCxnSpPr>
              <a:cxnSpLocks/>
            </p:cNvCxnSpPr>
            <p:nvPr/>
          </p:nvCxnSpPr>
          <p:spPr>
            <a:xfrm flipH="1" flipV="1">
              <a:off x="11653196" y="3724308"/>
              <a:ext cx="1"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0185FDE5-40DB-3C3C-60FF-BBDBB5F855DE}"/>
                </a:ext>
              </a:extLst>
            </p:cNvPr>
            <p:cNvCxnSpPr>
              <a:cxnSpLocks/>
            </p:cNvCxnSpPr>
            <p:nvPr/>
          </p:nvCxnSpPr>
          <p:spPr>
            <a:xfrm flipV="1">
              <a:off x="11929565" y="3556000"/>
              <a:ext cx="789" cy="7998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AE603C1-A58E-A5E2-450D-7F7594E40D0D}"/>
                </a:ext>
              </a:extLst>
            </p:cNvPr>
            <p:cNvCxnSpPr>
              <a:cxnSpLocks/>
            </p:cNvCxnSpPr>
            <p:nvPr/>
          </p:nvCxnSpPr>
          <p:spPr>
            <a:xfrm flipV="1">
              <a:off x="12199777"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078C9EA7-4A52-6CBF-2553-171289ED4808}"/>
                </a:ext>
              </a:extLst>
            </p:cNvPr>
            <p:cNvCxnSpPr>
              <a:cxnSpLocks/>
            </p:cNvCxnSpPr>
            <p:nvPr/>
          </p:nvCxnSpPr>
          <p:spPr>
            <a:xfrm flipV="1">
              <a:off x="13014218" y="3724308"/>
              <a:ext cx="0"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1C6CDA00-B222-9DA4-9DE4-7C987D283D2A}"/>
                </a:ext>
              </a:extLst>
            </p:cNvPr>
            <p:cNvCxnSpPr>
              <a:cxnSpLocks/>
            </p:cNvCxnSpPr>
            <p:nvPr/>
          </p:nvCxnSpPr>
          <p:spPr>
            <a:xfrm flipV="1">
              <a:off x="12735701" y="3539037"/>
              <a:ext cx="0" cy="8168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D73D4AB2-998E-6201-C169-4EFAFD572286}"/>
                </a:ext>
              </a:extLst>
            </p:cNvPr>
            <p:cNvCxnSpPr>
              <a:cxnSpLocks/>
            </p:cNvCxnSpPr>
            <p:nvPr/>
          </p:nvCxnSpPr>
          <p:spPr>
            <a:xfrm flipV="1">
              <a:off x="12469203"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93" name="Straight Arrow Connector 92">
            <a:extLst>
              <a:ext uri="{FF2B5EF4-FFF2-40B4-BE49-F238E27FC236}">
                <a16:creationId xmlns:a16="http://schemas.microsoft.com/office/drawing/2014/main" id="{E8E74007-6E9D-8223-2C3A-14A31723E822}"/>
              </a:ext>
            </a:extLst>
          </p:cNvPr>
          <p:cNvCxnSpPr>
            <a:cxnSpLocks/>
            <a:stCxn id="81" idx="1"/>
            <a:endCxn id="13" idx="2"/>
          </p:cNvCxnSpPr>
          <p:nvPr/>
        </p:nvCxnSpPr>
        <p:spPr>
          <a:xfrm>
            <a:off x="10339703" y="3333439"/>
            <a:ext cx="392200" cy="1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7E073658-F021-094C-BC46-B8C49C19E746}"/>
              </a:ext>
            </a:extLst>
          </p:cNvPr>
          <p:cNvCxnSpPr>
            <a:cxnSpLocks/>
            <a:stCxn id="98" idx="3"/>
          </p:cNvCxnSpPr>
          <p:nvPr/>
        </p:nvCxnSpPr>
        <p:spPr>
          <a:xfrm>
            <a:off x="10316000" y="2279678"/>
            <a:ext cx="4138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95" name="Group 94">
            <a:extLst>
              <a:ext uri="{FF2B5EF4-FFF2-40B4-BE49-F238E27FC236}">
                <a16:creationId xmlns:a16="http://schemas.microsoft.com/office/drawing/2014/main" id="{7C3DD7E6-20B6-E2E2-AA04-178545CEC51A}"/>
              </a:ext>
            </a:extLst>
          </p:cNvPr>
          <p:cNvGrpSpPr/>
          <p:nvPr/>
        </p:nvGrpSpPr>
        <p:grpSpPr>
          <a:xfrm>
            <a:off x="9568972" y="1752093"/>
            <a:ext cx="747028" cy="1032649"/>
            <a:chOff x="7327775" y="591597"/>
            <a:chExt cx="772142" cy="1100664"/>
          </a:xfrm>
        </p:grpSpPr>
        <p:sp>
          <p:nvSpPr>
            <p:cNvPr id="96" name="Rectangle 95">
              <a:extLst>
                <a:ext uri="{FF2B5EF4-FFF2-40B4-BE49-F238E27FC236}">
                  <a16:creationId xmlns:a16="http://schemas.microsoft.com/office/drawing/2014/main" id="{3F4868E9-CD61-06C3-B90D-27CAB5D94A0E}"/>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7" name="Rectangle 96">
              <a:extLst>
                <a:ext uri="{FF2B5EF4-FFF2-40B4-BE49-F238E27FC236}">
                  <a16:creationId xmlns:a16="http://schemas.microsoft.com/office/drawing/2014/main" id="{781503E6-6013-12E4-4578-FDB604CC95CC}"/>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8" name="Rectangle 97">
              <a:extLst>
                <a:ext uri="{FF2B5EF4-FFF2-40B4-BE49-F238E27FC236}">
                  <a16:creationId xmlns:a16="http://schemas.microsoft.com/office/drawing/2014/main" id="{DECE09D5-A21D-EEF8-1635-761E3F504F2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9" name="Rectangle 98">
              <a:extLst>
                <a:ext uri="{FF2B5EF4-FFF2-40B4-BE49-F238E27FC236}">
                  <a16:creationId xmlns:a16="http://schemas.microsoft.com/office/drawing/2014/main" id="{210A1703-EC1A-08E5-395C-03ADC0F57801}"/>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spTree>
    <p:extLst>
      <p:ext uri="{BB962C8B-B14F-4D97-AF65-F5344CB8AC3E}">
        <p14:creationId xmlns:p14="http://schemas.microsoft.com/office/powerpoint/2010/main" val="324726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Masking strategy</a:t>
            </a:r>
          </a:p>
        </p:txBody>
      </p:sp>
      <p:sp>
        <p:nvSpPr>
          <p:cNvPr id="5" name="Rounded Rectangle 4">
            <a:extLst>
              <a:ext uri="{FF2B5EF4-FFF2-40B4-BE49-F238E27FC236}">
                <a16:creationId xmlns:a16="http://schemas.microsoft.com/office/drawing/2014/main" id="{268450B8-3E40-D234-533C-B704743A3AAC}"/>
              </a:ext>
            </a:extLst>
          </p:cNvPr>
          <p:cNvSpPr/>
          <p:nvPr/>
        </p:nvSpPr>
        <p:spPr>
          <a:xfrm>
            <a:off x="1172914" y="2086790"/>
            <a:ext cx="3410661" cy="2809299"/>
          </a:xfrm>
          <a:prstGeom prst="roundRect">
            <a:avLst>
              <a:gd name="adj" fmla="val 453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p>
        </p:txBody>
      </p:sp>
      <p:pic>
        <p:nvPicPr>
          <p:cNvPr id="6" name="Picture 5" descr="A picture containing outdoor, sky, grass, umbrella&#10;&#10;Description automatically generated">
            <a:extLst>
              <a:ext uri="{FF2B5EF4-FFF2-40B4-BE49-F238E27FC236}">
                <a16:creationId xmlns:a16="http://schemas.microsoft.com/office/drawing/2014/main" id="{77C55762-3D88-966F-B0CA-FB0FFD3CA601}"/>
              </a:ext>
            </a:extLst>
          </p:cNvPr>
          <p:cNvPicPr>
            <a:picLocks noChangeAspect="1"/>
          </p:cNvPicPr>
          <p:nvPr/>
        </p:nvPicPr>
        <p:blipFill>
          <a:blip r:embed="rId3"/>
          <a:stretch>
            <a:fillRect/>
          </a:stretch>
        </p:blipFill>
        <p:spPr>
          <a:xfrm>
            <a:off x="3351708" y="2374975"/>
            <a:ext cx="1036998" cy="1036998"/>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5C26AD31-F9B1-22BE-C6F4-7E01C4B510C0}"/>
              </a:ext>
            </a:extLst>
          </p:cNvPr>
          <p:cNvPicPr>
            <a:picLocks noChangeAspect="1"/>
          </p:cNvPicPr>
          <p:nvPr/>
        </p:nvPicPr>
        <p:blipFill>
          <a:blip r:embed="rId4"/>
          <a:stretch>
            <a:fillRect/>
          </a:stretch>
        </p:blipFill>
        <p:spPr>
          <a:xfrm>
            <a:off x="3351707" y="3667158"/>
            <a:ext cx="1036998" cy="1036998"/>
          </a:xfrm>
          <a:prstGeom prst="rect">
            <a:avLst/>
          </a:prstGeom>
        </p:spPr>
      </p:pic>
      <p:pic>
        <p:nvPicPr>
          <p:cNvPr id="8" name="Mask Picture" descr="A person holding a kite&#10;&#10;Description automatically generated with low confidence">
            <a:extLst>
              <a:ext uri="{FF2B5EF4-FFF2-40B4-BE49-F238E27FC236}">
                <a16:creationId xmlns:a16="http://schemas.microsoft.com/office/drawing/2014/main" id="{154758E1-D17A-C6AE-833A-A0CE85F98E1A}"/>
              </a:ext>
            </a:extLst>
          </p:cNvPr>
          <p:cNvPicPr>
            <a:picLocks noChangeAspect="1"/>
          </p:cNvPicPr>
          <p:nvPr/>
        </p:nvPicPr>
        <p:blipFill>
          <a:blip r:embed="rId5"/>
          <a:stretch>
            <a:fillRect/>
          </a:stretch>
        </p:blipFill>
        <p:spPr>
          <a:xfrm>
            <a:off x="1328454" y="3017644"/>
            <a:ext cx="1037094" cy="1037094"/>
          </a:xfrm>
          <a:prstGeom prst="rect">
            <a:avLst/>
          </a:prstGeom>
          <a:ln w="57150">
            <a:noFill/>
          </a:ln>
        </p:spPr>
      </p:pic>
      <p:cxnSp>
        <p:nvCxnSpPr>
          <p:cNvPr id="15" name="Straight Arrow Connector 14">
            <a:extLst>
              <a:ext uri="{FF2B5EF4-FFF2-40B4-BE49-F238E27FC236}">
                <a16:creationId xmlns:a16="http://schemas.microsoft.com/office/drawing/2014/main" id="{F9C9C0EE-9A35-FAE9-72BA-452D4DB2B7D2}"/>
              </a:ext>
            </a:extLst>
          </p:cNvPr>
          <p:cNvCxnSpPr>
            <a:cxnSpLocks/>
            <a:stCxn id="8" idx="3"/>
            <a:endCxn id="6" idx="1"/>
          </p:cNvCxnSpPr>
          <p:nvPr/>
        </p:nvCxnSpPr>
        <p:spPr>
          <a:xfrm flipV="1">
            <a:off x="2365548" y="2893476"/>
            <a:ext cx="986162" cy="6427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CA50ABC-F138-6DAE-0C97-F85F872F31A1}"/>
              </a:ext>
            </a:extLst>
          </p:cNvPr>
          <p:cNvCxnSpPr>
            <a:cxnSpLocks/>
            <a:stCxn id="8" idx="3"/>
            <a:endCxn id="7" idx="1"/>
          </p:cNvCxnSpPr>
          <p:nvPr/>
        </p:nvCxnSpPr>
        <p:spPr>
          <a:xfrm>
            <a:off x="2365546" y="3536192"/>
            <a:ext cx="986161" cy="6494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F641867B-F23C-40D2-3BAF-3DEDFBC72B62}"/>
              </a:ext>
            </a:extLst>
          </p:cNvPr>
          <p:cNvSpPr txBox="1"/>
          <p:nvPr/>
        </p:nvSpPr>
        <p:spPr>
          <a:xfrm>
            <a:off x="3282368" y="2123540"/>
            <a:ext cx="116629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Masked Image</a:t>
            </a:r>
          </a:p>
        </p:txBody>
      </p:sp>
      <p:sp>
        <p:nvSpPr>
          <p:cNvPr id="27" name="TextBox 26">
            <a:extLst>
              <a:ext uri="{FF2B5EF4-FFF2-40B4-BE49-F238E27FC236}">
                <a16:creationId xmlns:a16="http://schemas.microsoft.com/office/drawing/2014/main" id="{CD44929D-B98B-158C-85E7-D845BAD0CD78}"/>
              </a:ext>
            </a:extLst>
          </p:cNvPr>
          <p:cNvSpPr txBox="1"/>
          <p:nvPr/>
        </p:nvSpPr>
        <p:spPr>
          <a:xfrm>
            <a:off x="3604741" y="3409637"/>
            <a:ext cx="52154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a:t>
            </a:r>
          </a:p>
        </p:txBody>
      </p:sp>
      <p:grpSp>
        <p:nvGrpSpPr>
          <p:cNvPr id="123" name="Group 122">
            <a:extLst>
              <a:ext uri="{FF2B5EF4-FFF2-40B4-BE49-F238E27FC236}">
                <a16:creationId xmlns:a16="http://schemas.microsoft.com/office/drawing/2014/main" id="{89AF7490-A7CD-EFB1-E108-0767C42907BD}"/>
              </a:ext>
            </a:extLst>
          </p:cNvPr>
          <p:cNvGrpSpPr/>
          <p:nvPr/>
        </p:nvGrpSpPr>
        <p:grpSpPr>
          <a:xfrm>
            <a:off x="5874792" y="156515"/>
            <a:ext cx="4922810" cy="6575448"/>
            <a:chOff x="5724321" y="660430"/>
            <a:chExt cx="4922810" cy="6575448"/>
          </a:xfrm>
        </p:grpSpPr>
        <p:pic>
          <p:nvPicPr>
            <p:cNvPr id="100" name="Picture 99" descr="A child on a sled in the snow&#10;&#10;Description automatically generated with medium confidence">
              <a:extLst>
                <a:ext uri="{FF2B5EF4-FFF2-40B4-BE49-F238E27FC236}">
                  <a16:creationId xmlns:a16="http://schemas.microsoft.com/office/drawing/2014/main" id="{78D51B98-C1B8-4AD5-07C0-1FA54F492E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4321" y="660430"/>
              <a:ext cx="1625600" cy="1625600"/>
            </a:xfrm>
            <a:prstGeom prst="rect">
              <a:avLst/>
            </a:prstGeom>
          </p:spPr>
        </p:pic>
        <p:pic>
          <p:nvPicPr>
            <p:cNvPr id="102" name="Picture 101" descr="A picture containing sky, outdoor, tree, day&#10;&#10;Description automatically generated">
              <a:extLst>
                <a:ext uri="{FF2B5EF4-FFF2-40B4-BE49-F238E27FC236}">
                  <a16:creationId xmlns:a16="http://schemas.microsoft.com/office/drawing/2014/main" id="{42AFA868-B6E2-961B-387D-B217024315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5609" y="3957032"/>
              <a:ext cx="1625600" cy="1625600"/>
            </a:xfrm>
            <a:prstGeom prst="rect">
              <a:avLst/>
            </a:prstGeom>
          </p:spPr>
        </p:pic>
        <p:pic>
          <p:nvPicPr>
            <p:cNvPr id="104" name="Picture 103" descr="A picture containing snow, tree, outdoor&#10;&#10;Description automatically generated">
              <a:extLst>
                <a:ext uri="{FF2B5EF4-FFF2-40B4-BE49-F238E27FC236}">
                  <a16:creationId xmlns:a16="http://schemas.microsoft.com/office/drawing/2014/main" id="{01EA0251-C239-70FA-FD5E-8DC1F7FF8E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1534" y="660431"/>
              <a:ext cx="1625600" cy="1625600"/>
            </a:xfrm>
            <a:prstGeom prst="rect">
              <a:avLst/>
            </a:prstGeom>
          </p:spPr>
        </p:pic>
        <p:pic>
          <p:nvPicPr>
            <p:cNvPr id="106" name="Picture 105" descr="A picture containing tree, sky, outdoor&#10;&#10;Description automatically generated">
              <a:extLst>
                <a:ext uri="{FF2B5EF4-FFF2-40B4-BE49-F238E27FC236}">
                  <a16:creationId xmlns:a16="http://schemas.microsoft.com/office/drawing/2014/main" id="{00B4E771-D6E2-5884-45A2-56341D379C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1531" y="3964394"/>
              <a:ext cx="1625600" cy="1625600"/>
            </a:xfrm>
            <a:prstGeom prst="rect">
              <a:avLst/>
            </a:prstGeom>
          </p:spPr>
        </p:pic>
        <p:pic>
          <p:nvPicPr>
            <p:cNvPr id="108" name="Picture 107" descr="A person walking in the snow&#10;&#10;Description automatically generated with medium confidence">
              <a:extLst>
                <a:ext uri="{FF2B5EF4-FFF2-40B4-BE49-F238E27FC236}">
                  <a16:creationId xmlns:a16="http://schemas.microsoft.com/office/drawing/2014/main" id="{EBF74022-9F9A-7DA6-6BC9-6FCE12C5A3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62784" y="2312687"/>
              <a:ext cx="1625600" cy="1625600"/>
            </a:xfrm>
            <a:prstGeom prst="rect">
              <a:avLst/>
            </a:prstGeom>
          </p:spPr>
        </p:pic>
        <p:pic>
          <p:nvPicPr>
            <p:cNvPr id="110" name="Picture 109" descr="A picture containing tree, sky, outdoor, building&#10;&#10;Description automatically generated">
              <a:extLst>
                <a:ext uri="{FF2B5EF4-FFF2-40B4-BE49-F238E27FC236}">
                  <a16:creationId xmlns:a16="http://schemas.microsoft.com/office/drawing/2014/main" id="{F146277E-2BB4-51B1-2AC8-B649652340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4359" y="5610278"/>
              <a:ext cx="1625600" cy="1625600"/>
            </a:xfrm>
            <a:prstGeom prst="rect">
              <a:avLst/>
            </a:prstGeom>
          </p:spPr>
        </p:pic>
        <p:pic>
          <p:nvPicPr>
            <p:cNvPr id="112" name="Picture 111" descr="A picture containing snow, tree, outdoor, snowboarding&#10;&#10;Description automatically generated">
              <a:extLst>
                <a:ext uri="{FF2B5EF4-FFF2-40B4-BE49-F238E27FC236}">
                  <a16:creationId xmlns:a16="http://schemas.microsoft.com/office/drawing/2014/main" id="{5D3557DD-E2D5-0A23-5AD7-43045B01B3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11534" y="2312687"/>
              <a:ext cx="1625600" cy="1625600"/>
            </a:xfrm>
            <a:prstGeom prst="rect">
              <a:avLst/>
            </a:prstGeom>
          </p:spPr>
        </p:pic>
        <p:pic>
          <p:nvPicPr>
            <p:cNvPr id="114" name="Picture 113" descr="A picture containing tree, sky, outdoor, street&#10;&#10;Description automatically generated">
              <a:extLst>
                <a:ext uri="{FF2B5EF4-FFF2-40B4-BE49-F238E27FC236}">
                  <a16:creationId xmlns:a16="http://schemas.microsoft.com/office/drawing/2014/main" id="{45B237B9-8B26-9DAC-570A-F4BF1220E9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1534" y="5610278"/>
              <a:ext cx="1625600" cy="1625600"/>
            </a:xfrm>
            <a:prstGeom prst="rect">
              <a:avLst/>
            </a:prstGeom>
          </p:spPr>
        </p:pic>
        <p:pic>
          <p:nvPicPr>
            <p:cNvPr id="116" name="Picture 115" descr="A picture containing snow, tree, outdoor, snowboarding&#10;&#10;Description automatically generated">
              <a:extLst>
                <a:ext uri="{FF2B5EF4-FFF2-40B4-BE49-F238E27FC236}">
                  <a16:creationId xmlns:a16="http://schemas.microsoft.com/office/drawing/2014/main" id="{37B27035-9FBA-5A80-38A3-300BD28575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24321" y="2312687"/>
              <a:ext cx="1625600" cy="1625600"/>
            </a:xfrm>
            <a:prstGeom prst="rect">
              <a:avLst/>
            </a:prstGeom>
          </p:spPr>
        </p:pic>
        <p:pic>
          <p:nvPicPr>
            <p:cNvPr id="118" name="Picture 117" descr="A person carrying a box on the back&#10;&#10;Description automatically generated with low confidence">
              <a:extLst>
                <a:ext uri="{FF2B5EF4-FFF2-40B4-BE49-F238E27FC236}">
                  <a16:creationId xmlns:a16="http://schemas.microsoft.com/office/drawing/2014/main" id="{F08EE6D6-E108-F589-C185-D502595A15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28475" y="5601569"/>
              <a:ext cx="1625600" cy="1625600"/>
            </a:xfrm>
            <a:prstGeom prst="rect">
              <a:avLst/>
            </a:prstGeom>
          </p:spPr>
        </p:pic>
        <p:pic>
          <p:nvPicPr>
            <p:cNvPr id="120" name="Picture 119" descr="A picture containing snow, outdoor, snowboarding&#10;&#10;Description automatically generated">
              <a:extLst>
                <a:ext uri="{FF2B5EF4-FFF2-40B4-BE49-F238E27FC236}">
                  <a16:creationId xmlns:a16="http://schemas.microsoft.com/office/drawing/2014/main" id="{1B98EC40-04F7-F7DC-E76F-08C5A54691F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74359" y="668862"/>
              <a:ext cx="1625600" cy="1625600"/>
            </a:xfrm>
            <a:prstGeom prst="rect">
              <a:avLst/>
            </a:prstGeom>
          </p:spPr>
        </p:pic>
        <p:pic>
          <p:nvPicPr>
            <p:cNvPr id="122" name="Picture 121" descr="A picture containing text, sky, tree, outdoor&#10;&#10;Description automatically generated">
              <a:extLst>
                <a:ext uri="{FF2B5EF4-FFF2-40B4-BE49-F238E27FC236}">
                  <a16:creationId xmlns:a16="http://schemas.microsoft.com/office/drawing/2014/main" id="{E35B84D3-3FE0-4F9D-6EFE-7540295B0C0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74359" y="3964394"/>
              <a:ext cx="1625600" cy="1625600"/>
            </a:xfrm>
            <a:prstGeom prst="rect">
              <a:avLst/>
            </a:prstGeom>
          </p:spPr>
        </p:pic>
      </p:grpSp>
    </p:spTree>
    <p:extLst>
      <p:ext uri="{BB962C8B-B14F-4D97-AF65-F5344CB8AC3E}">
        <p14:creationId xmlns:p14="http://schemas.microsoft.com/office/powerpoint/2010/main" val="328094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Learning Architecture</a:t>
            </a:r>
          </a:p>
        </p:txBody>
      </p:sp>
      <p:sp>
        <p:nvSpPr>
          <p:cNvPr id="5" name="Rounded Rectangle 4">
            <a:extLst>
              <a:ext uri="{FF2B5EF4-FFF2-40B4-BE49-F238E27FC236}">
                <a16:creationId xmlns:a16="http://schemas.microsoft.com/office/drawing/2014/main" id="{268450B8-3E40-D234-533C-B704743A3AAC}"/>
              </a:ext>
            </a:extLst>
          </p:cNvPr>
          <p:cNvSpPr/>
          <p:nvPr/>
        </p:nvSpPr>
        <p:spPr>
          <a:xfrm>
            <a:off x="2133612" y="1670104"/>
            <a:ext cx="9570622" cy="4360191"/>
          </a:xfrm>
          <a:prstGeom prst="roundRect">
            <a:avLst>
              <a:gd name="adj" fmla="val 453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p>
        </p:txBody>
      </p:sp>
      <p:pic>
        <p:nvPicPr>
          <p:cNvPr id="6" name="Picture 5" descr="A picture containing outdoor, sky, grass, umbrella&#10;&#10;Description automatically generated">
            <a:extLst>
              <a:ext uri="{FF2B5EF4-FFF2-40B4-BE49-F238E27FC236}">
                <a16:creationId xmlns:a16="http://schemas.microsoft.com/office/drawing/2014/main" id="{77C55762-3D88-966F-B0CA-FB0FFD3CA601}"/>
              </a:ext>
            </a:extLst>
          </p:cNvPr>
          <p:cNvPicPr>
            <a:picLocks noChangeAspect="1"/>
          </p:cNvPicPr>
          <p:nvPr/>
        </p:nvPicPr>
        <p:blipFill>
          <a:blip r:embed="rId3"/>
          <a:stretch>
            <a:fillRect/>
          </a:stretch>
        </p:blipFill>
        <p:spPr>
          <a:xfrm>
            <a:off x="4474452" y="2201358"/>
            <a:ext cx="1036998" cy="1036998"/>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5C26AD31-F9B1-22BE-C6F4-7E01C4B510C0}"/>
              </a:ext>
            </a:extLst>
          </p:cNvPr>
          <p:cNvPicPr>
            <a:picLocks noChangeAspect="1"/>
          </p:cNvPicPr>
          <p:nvPr/>
        </p:nvPicPr>
        <p:blipFill>
          <a:blip r:embed="rId4"/>
          <a:stretch>
            <a:fillRect/>
          </a:stretch>
        </p:blipFill>
        <p:spPr>
          <a:xfrm>
            <a:off x="4474451" y="3493541"/>
            <a:ext cx="1036998" cy="1036998"/>
          </a:xfrm>
          <a:prstGeom prst="rect">
            <a:avLst/>
          </a:prstGeom>
        </p:spPr>
      </p:pic>
      <p:pic>
        <p:nvPicPr>
          <p:cNvPr id="8" name="Mask Picture" descr="A person holding a kite&#10;&#10;Description automatically generated with low confidence">
            <a:extLst>
              <a:ext uri="{FF2B5EF4-FFF2-40B4-BE49-F238E27FC236}">
                <a16:creationId xmlns:a16="http://schemas.microsoft.com/office/drawing/2014/main" id="{154758E1-D17A-C6AE-833A-A0CE85F98E1A}"/>
              </a:ext>
            </a:extLst>
          </p:cNvPr>
          <p:cNvPicPr>
            <a:picLocks noChangeAspect="1"/>
          </p:cNvPicPr>
          <p:nvPr/>
        </p:nvPicPr>
        <p:blipFill>
          <a:blip r:embed="rId5"/>
          <a:stretch>
            <a:fillRect/>
          </a:stretch>
        </p:blipFill>
        <p:spPr>
          <a:xfrm>
            <a:off x="2451198" y="2844027"/>
            <a:ext cx="1037094" cy="1037094"/>
          </a:xfrm>
          <a:prstGeom prst="rect">
            <a:avLst/>
          </a:prstGeom>
          <a:ln w="57150">
            <a:noFill/>
          </a:ln>
        </p:spPr>
      </p:pic>
      <p:pic>
        <p:nvPicPr>
          <p:cNvPr id="9" name="Picture 8" descr="A person flying a kite&#10;&#10;Description automatically generated">
            <a:extLst>
              <a:ext uri="{FF2B5EF4-FFF2-40B4-BE49-F238E27FC236}">
                <a16:creationId xmlns:a16="http://schemas.microsoft.com/office/drawing/2014/main" id="{F6F911C0-8D10-9AF3-AB7A-215F8925AD7A}"/>
              </a:ext>
            </a:extLst>
          </p:cNvPr>
          <p:cNvPicPr>
            <a:picLocks noChangeAspect="1"/>
          </p:cNvPicPr>
          <p:nvPr/>
        </p:nvPicPr>
        <p:blipFill>
          <a:blip r:embed="rId6"/>
          <a:stretch>
            <a:fillRect/>
          </a:stretch>
        </p:blipFill>
        <p:spPr>
          <a:xfrm>
            <a:off x="2449628" y="4667309"/>
            <a:ext cx="1037094" cy="1037094"/>
          </a:xfrm>
          <a:prstGeom prst="rect">
            <a:avLst/>
          </a:prstGeom>
          <a:ln w="57150">
            <a:noFill/>
          </a:ln>
        </p:spPr>
      </p:pic>
      <p:pic>
        <p:nvPicPr>
          <p:cNvPr id="10" name="Picture 9">
            <a:extLst>
              <a:ext uri="{FF2B5EF4-FFF2-40B4-BE49-F238E27FC236}">
                <a16:creationId xmlns:a16="http://schemas.microsoft.com/office/drawing/2014/main" id="{8AD9A24B-9BF6-96EF-ED07-3088E0E947E6}"/>
              </a:ext>
            </a:extLst>
          </p:cNvPr>
          <p:cNvPicPr>
            <a:picLocks noChangeAspect="1"/>
          </p:cNvPicPr>
          <p:nvPr/>
        </p:nvPicPr>
        <p:blipFill>
          <a:blip r:embed="rId7"/>
          <a:stretch>
            <a:fillRect/>
          </a:stretch>
        </p:blipFill>
        <p:spPr>
          <a:xfrm>
            <a:off x="6351626" y="4667309"/>
            <a:ext cx="1037094" cy="1037094"/>
          </a:xfrm>
          <a:prstGeom prst="rect">
            <a:avLst/>
          </a:prstGeom>
        </p:spPr>
      </p:pic>
      <p:sp>
        <p:nvSpPr>
          <p:cNvPr id="11" name="Cube 10">
            <a:extLst>
              <a:ext uri="{FF2B5EF4-FFF2-40B4-BE49-F238E27FC236}">
                <a16:creationId xmlns:a16="http://schemas.microsoft.com/office/drawing/2014/main" id="{C89FD443-5A45-DA5E-F833-41CECA1A1172}"/>
              </a:ext>
            </a:extLst>
          </p:cNvPr>
          <p:cNvSpPr>
            <a:spLocks noChangeAspect="1"/>
          </p:cNvSpPr>
          <p:nvPr/>
        </p:nvSpPr>
        <p:spPr>
          <a:xfrm>
            <a:off x="7373080" y="2304336"/>
            <a:ext cx="660612" cy="639010"/>
          </a:xfrm>
          <a:prstGeom prst="cube">
            <a:avLst>
              <a:gd name="adj" fmla="val 11420"/>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pic>
        <p:nvPicPr>
          <p:cNvPr id="12" name="Picture 11" descr="Icon&#10;&#10;Description automatically generated with medium confidence">
            <a:extLst>
              <a:ext uri="{FF2B5EF4-FFF2-40B4-BE49-F238E27FC236}">
                <a16:creationId xmlns:a16="http://schemas.microsoft.com/office/drawing/2014/main" id="{15FECECF-9E80-A347-9918-1F4353F88463}"/>
              </a:ext>
            </a:extLst>
          </p:cNvPr>
          <p:cNvPicPr>
            <a:picLocks noChangeAspect="1"/>
          </p:cNvPicPr>
          <p:nvPr/>
        </p:nvPicPr>
        <p:blipFill>
          <a:blip r:embed="rId4"/>
          <a:stretch>
            <a:fillRect/>
          </a:stretch>
        </p:blipFill>
        <p:spPr>
          <a:xfrm>
            <a:off x="7366297" y="3706436"/>
            <a:ext cx="606962" cy="606962"/>
          </a:xfrm>
          <a:prstGeom prst="rect">
            <a:avLst/>
          </a:prstGeom>
        </p:spPr>
      </p:pic>
      <p:sp>
        <p:nvSpPr>
          <p:cNvPr id="13" name="Cube 12">
            <a:extLst>
              <a:ext uri="{FF2B5EF4-FFF2-40B4-BE49-F238E27FC236}">
                <a16:creationId xmlns:a16="http://schemas.microsoft.com/office/drawing/2014/main" id="{D44FD7B8-63E3-2D01-9879-5C443869B95A}"/>
              </a:ext>
            </a:extLst>
          </p:cNvPr>
          <p:cNvSpPr>
            <a:spLocks noChangeAspect="1"/>
          </p:cNvSpPr>
          <p:nvPr/>
        </p:nvSpPr>
        <p:spPr>
          <a:xfrm>
            <a:off x="10731904" y="2979267"/>
            <a:ext cx="660612" cy="639010"/>
          </a:xfrm>
          <a:prstGeom prst="cube">
            <a:avLst>
              <a:gd name="adj" fmla="val 11420"/>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sp>
        <p:nvSpPr>
          <p:cNvPr id="14" name="Cube 13">
            <a:extLst>
              <a:ext uri="{FF2B5EF4-FFF2-40B4-BE49-F238E27FC236}">
                <a16:creationId xmlns:a16="http://schemas.microsoft.com/office/drawing/2014/main" id="{6C5CDE7C-8063-E106-ED50-27F6F3D93E37}"/>
              </a:ext>
            </a:extLst>
          </p:cNvPr>
          <p:cNvSpPr>
            <a:spLocks noChangeAspect="1"/>
          </p:cNvSpPr>
          <p:nvPr/>
        </p:nvSpPr>
        <p:spPr>
          <a:xfrm>
            <a:off x="10729836" y="1915899"/>
            <a:ext cx="673595" cy="651568"/>
          </a:xfrm>
          <a:prstGeom prst="cube">
            <a:avLst>
              <a:gd name="adj" fmla="val 11420"/>
            </a:avLst>
          </a:prstGeom>
          <a:solidFill>
            <a:schemeClr val="accent3">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F9C9C0EE-9A35-FAE9-72BA-452D4DB2B7D2}"/>
              </a:ext>
            </a:extLst>
          </p:cNvPr>
          <p:cNvCxnSpPr>
            <a:cxnSpLocks/>
            <a:stCxn id="8" idx="3"/>
            <a:endCxn id="6" idx="1"/>
          </p:cNvCxnSpPr>
          <p:nvPr/>
        </p:nvCxnSpPr>
        <p:spPr>
          <a:xfrm flipV="1">
            <a:off x="3488292" y="2719859"/>
            <a:ext cx="986162" cy="6427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CA50ABC-F138-6DAE-0C97-F85F872F31A1}"/>
              </a:ext>
            </a:extLst>
          </p:cNvPr>
          <p:cNvCxnSpPr>
            <a:cxnSpLocks/>
            <a:stCxn id="8" idx="3"/>
            <a:endCxn id="7" idx="1"/>
          </p:cNvCxnSpPr>
          <p:nvPr/>
        </p:nvCxnSpPr>
        <p:spPr>
          <a:xfrm>
            <a:off x="3488290" y="3362575"/>
            <a:ext cx="986161" cy="6494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166DB1-3013-9DC3-7F27-70C6582AD4EE}"/>
              </a:ext>
            </a:extLst>
          </p:cNvPr>
          <p:cNvCxnSpPr>
            <a:cxnSpLocks/>
            <a:stCxn id="7" idx="3"/>
            <a:endCxn id="12" idx="1"/>
          </p:cNvCxnSpPr>
          <p:nvPr/>
        </p:nvCxnSpPr>
        <p:spPr>
          <a:xfrm flipV="1">
            <a:off x="5511449" y="4009917"/>
            <a:ext cx="1854848" cy="21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00F9566-F5EC-1B3B-735B-EF07D5EEA214}"/>
              </a:ext>
            </a:extLst>
          </p:cNvPr>
          <p:cNvCxnSpPr>
            <a:cxnSpLocks/>
            <a:stCxn id="10" idx="3"/>
            <a:endCxn id="73" idx="1"/>
          </p:cNvCxnSpPr>
          <p:nvPr/>
        </p:nvCxnSpPr>
        <p:spPr>
          <a:xfrm flipV="1">
            <a:off x="7388720" y="5185600"/>
            <a:ext cx="630306" cy="2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3C2291F-0C3C-0FB7-0E2C-00F50ACFED7E}"/>
              </a:ext>
            </a:extLst>
          </p:cNvPr>
          <p:cNvCxnSpPr>
            <a:cxnSpLocks/>
            <a:stCxn id="9" idx="3"/>
            <a:endCxn id="70" idx="1"/>
          </p:cNvCxnSpPr>
          <p:nvPr/>
        </p:nvCxnSpPr>
        <p:spPr>
          <a:xfrm flipV="1">
            <a:off x="3486722" y="5183224"/>
            <a:ext cx="1180393"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6E6ABF43-9356-79AC-C568-89009711A2FC}"/>
              </a:ext>
            </a:extLst>
          </p:cNvPr>
          <p:cNvCxnSpPr>
            <a:cxnSpLocks/>
            <a:stCxn id="75" idx="3"/>
          </p:cNvCxnSpPr>
          <p:nvPr/>
        </p:nvCxnSpPr>
        <p:spPr>
          <a:xfrm flipV="1">
            <a:off x="8753225" y="4329320"/>
            <a:ext cx="983605" cy="869095"/>
          </a:xfrm>
          <a:prstGeom prst="bentConnector3">
            <a:avLst>
              <a:gd name="adj1" fmla="val 88225"/>
            </a:avLst>
          </a:prstGeom>
          <a:ln w="28575"/>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260183E-DC61-835B-D644-3DE99380C964}"/>
              </a:ext>
            </a:extLst>
          </p:cNvPr>
          <p:cNvCxnSpPr>
            <a:cxnSpLocks/>
            <a:stCxn id="11" idx="4"/>
          </p:cNvCxnSpPr>
          <p:nvPr/>
        </p:nvCxnSpPr>
        <p:spPr>
          <a:xfrm>
            <a:off x="7960718" y="2660328"/>
            <a:ext cx="857109" cy="6022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12E9D2C-AE6C-0F59-3606-5F4D24E3777B}"/>
              </a:ext>
            </a:extLst>
          </p:cNvPr>
          <p:cNvCxnSpPr>
            <a:cxnSpLocks/>
            <a:stCxn id="12" idx="3"/>
          </p:cNvCxnSpPr>
          <p:nvPr/>
        </p:nvCxnSpPr>
        <p:spPr>
          <a:xfrm flipV="1">
            <a:off x="7973260" y="3402955"/>
            <a:ext cx="844567" cy="606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D25D330-8167-5649-F202-19F3BBEE0B52}"/>
              </a:ext>
            </a:extLst>
          </p:cNvPr>
          <p:cNvCxnSpPr>
            <a:cxnSpLocks/>
            <a:endCxn id="65" idx="1"/>
          </p:cNvCxnSpPr>
          <p:nvPr/>
        </p:nvCxnSpPr>
        <p:spPr>
          <a:xfrm flipV="1">
            <a:off x="5511449" y="2644402"/>
            <a:ext cx="506561" cy="56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A3A4409-C02C-8456-EB0C-5C5888D72DB7}"/>
              </a:ext>
            </a:extLst>
          </p:cNvPr>
          <p:cNvCxnSpPr>
            <a:cxnSpLocks/>
          </p:cNvCxnSpPr>
          <p:nvPr/>
        </p:nvCxnSpPr>
        <p:spPr>
          <a:xfrm>
            <a:off x="11044373" y="2567467"/>
            <a:ext cx="0" cy="40630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C821432-A3DE-A224-236C-D7BECCB14700}"/>
              </a:ext>
            </a:extLst>
          </p:cNvPr>
          <p:cNvSpPr txBox="1"/>
          <p:nvPr/>
        </p:nvSpPr>
        <p:spPr>
          <a:xfrm>
            <a:off x="11035346" y="2648507"/>
            <a:ext cx="641388" cy="276358"/>
          </a:xfrm>
          <a:prstGeom prst="rect">
            <a:avLst/>
          </a:prstGeom>
          <a:noFill/>
        </p:spPr>
        <p:txBody>
          <a:bodyPr wrap="square" rtlCol="0">
            <a:spAutoFit/>
          </a:bodyPr>
          <a:lstStyle/>
          <a:p>
            <a:r>
              <a:rPr lang="en-US" sz="1196" dirty="0">
                <a:latin typeface="Times New Roman" panose="02020603050405020304" pitchFamily="18" charset="0"/>
                <a:cs typeface="Times New Roman" panose="02020603050405020304" pitchFamily="18" charset="0"/>
              </a:rPr>
              <a:t>L1 loss</a:t>
            </a:r>
          </a:p>
        </p:txBody>
      </p:sp>
      <p:sp>
        <p:nvSpPr>
          <p:cNvPr id="26" name="TextBox 25">
            <a:extLst>
              <a:ext uri="{FF2B5EF4-FFF2-40B4-BE49-F238E27FC236}">
                <a16:creationId xmlns:a16="http://schemas.microsoft.com/office/drawing/2014/main" id="{F641867B-F23C-40D2-3BAF-3DEDFBC72B62}"/>
              </a:ext>
            </a:extLst>
          </p:cNvPr>
          <p:cNvSpPr txBox="1"/>
          <p:nvPr/>
        </p:nvSpPr>
        <p:spPr>
          <a:xfrm>
            <a:off x="4405112" y="1949923"/>
            <a:ext cx="116629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Masked Image</a:t>
            </a:r>
          </a:p>
        </p:txBody>
      </p:sp>
      <p:sp>
        <p:nvSpPr>
          <p:cNvPr id="27" name="TextBox 26">
            <a:extLst>
              <a:ext uri="{FF2B5EF4-FFF2-40B4-BE49-F238E27FC236}">
                <a16:creationId xmlns:a16="http://schemas.microsoft.com/office/drawing/2014/main" id="{CD44929D-B98B-158C-85E7-D845BAD0CD78}"/>
              </a:ext>
            </a:extLst>
          </p:cNvPr>
          <p:cNvSpPr txBox="1"/>
          <p:nvPr/>
        </p:nvSpPr>
        <p:spPr>
          <a:xfrm>
            <a:off x="4727485" y="3236020"/>
            <a:ext cx="52154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a:t>
            </a:r>
          </a:p>
        </p:txBody>
      </p:sp>
      <p:sp>
        <p:nvSpPr>
          <p:cNvPr id="28" name="TextBox 27">
            <a:extLst>
              <a:ext uri="{FF2B5EF4-FFF2-40B4-BE49-F238E27FC236}">
                <a16:creationId xmlns:a16="http://schemas.microsoft.com/office/drawing/2014/main" id="{E8461563-2AFA-F8BF-0060-A386E61FA453}"/>
              </a:ext>
            </a:extLst>
          </p:cNvPr>
          <p:cNvSpPr txBox="1"/>
          <p:nvPr/>
        </p:nvSpPr>
        <p:spPr>
          <a:xfrm>
            <a:off x="6145757" y="5683845"/>
            <a:ext cx="144882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Segmented Person</a:t>
            </a:r>
          </a:p>
        </p:txBody>
      </p:sp>
      <p:sp>
        <p:nvSpPr>
          <p:cNvPr id="29" name="TextBox 28">
            <a:extLst>
              <a:ext uri="{FF2B5EF4-FFF2-40B4-BE49-F238E27FC236}">
                <a16:creationId xmlns:a16="http://schemas.microsoft.com/office/drawing/2014/main" id="{15924CCD-A2A9-AA2E-CCA4-011D4E74AAEA}"/>
              </a:ext>
            </a:extLst>
          </p:cNvPr>
          <p:cNvSpPr txBox="1"/>
          <p:nvPr/>
        </p:nvSpPr>
        <p:spPr>
          <a:xfrm>
            <a:off x="7153085" y="2059113"/>
            <a:ext cx="112914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Latent feature</a:t>
            </a:r>
          </a:p>
        </p:txBody>
      </p:sp>
      <p:sp>
        <p:nvSpPr>
          <p:cNvPr id="30" name="TextBox 29">
            <a:extLst>
              <a:ext uri="{FF2B5EF4-FFF2-40B4-BE49-F238E27FC236}">
                <a16:creationId xmlns:a16="http://schemas.microsoft.com/office/drawing/2014/main" id="{7DA95E8C-4210-5716-C6BD-E3E83B72F038}"/>
              </a:ext>
            </a:extLst>
          </p:cNvPr>
          <p:cNvSpPr txBox="1"/>
          <p:nvPr/>
        </p:nvSpPr>
        <p:spPr>
          <a:xfrm>
            <a:off x="6912471" y="4296614"/>
            <a:ext cx="155989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Rescaled Mask</a:t>
            </a:r>
          </a:p>
        </p:txBody>
      </p:sp>
      <p:sp>
        <p:nvSpPr>
          <p:cNvPr id="31" name="TextBox 30">
            <a:extLst>
              <a:ext uri="{FF2B5EF4-FFF2-40B4-BE49-F238E27FC236}">
                <a16:creationId xmlns:a16="http://schemas.microsoft.com/office/drawing/2014/main" id="{D1459044-49DA-6471-4317-873C435B0ABF}"/>
              </a:ext>
            </a:extLst>
          </p:cNvPr>
          <p:cNvSpPr txBox="1"/>
          <p:nvPr/>
        </p:nvSpPr>
        <p:spPr>
          <a:xfrm>
            <a:off x="5778778" y="3787465"/>
            <a:ext cx="119265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a:t>
            </a:r>
          </a:p>
        </p:txBody>
      </p:sp>
      <p:pic>
        <p:nvPicPr>
          <p:cNvPr id="32" name="Picture 31">
            <a:extLst>
              <a:ext uri="{FF2B5EF4-FFF2-40B4-BE49-F238E27FC236}">
                <a16:creationId xmlns:a16="http://schemas.microsoft.com/office/drawing/2014/main" id="{AF2517CE-76C2-94E8-24B8-51AF66FCF1FA}"/>
              </a:ext>
            </a:extLst>
          </p:cNvPr>
          <p:cNvPicPr>
            <a:picLocks noChangeAspect="1"/>
          </p:cNvPicPr>
          <p:nvPr/>
        </p:nvPicPr>
        <p:blipFill>
          <a:blip r:embed="rId8"/>
          <a:srcRect/>
          <a:stretch/>
        </p:blipFill>
        <p:spPr>
          <a:xfrm>
            <a:off x="7368979" y="3025851"/>
            <a:ext cx="606960" cy="606960"/>
          </a:xfrm>
          <a:prstGeom prst="rect">
            <a:avLst/>
          </a:prstGeom>
        </p:spPr>
      </p:pic>
      <p:cxnSp>
        <p:nvCxnSpPr>
          <p:cNvPr id="33" name="Straight Arrow Connector 32">
            <a:extLst>
              <a:ext uri="{FF2B5EF4-FFF2-40B4-BE49-F238E27FC236}">
                <a16:creationId xmlns:a16="http://schemas.microsoft.com/office/drawing/2014/main" id="{55718B70-48CC-6587-8676-CB403E4C369A}"/>
              </a:ext>
            </a:extLst>
          </p:cNvPr>
          <p:cNvCxnSpPr>
            <a:cxnSpLocks/>
            <a:stCxn id="32" idx="3"/>
          </p:cNvCxnSpPr>
          <p:nvPr/>
        </p:nvCxnSpPr>
        <p:spPr>
          <a:xfrm>
            <a:off x="7975939" y="3329331"/>
            <a:ext cx="8292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D8DD226-BA20-6B77-76E3-5EDB8A261C54}"/>
              </a:ext>
            </a:extLst>
          </p:cNvPr>
          <p:cNvSpPr txBox="1"/>
          <p:nvPr/>
        </p:nvSpPr>
        <p:spPr>
          <a:xfrm>
            <a:off x="6570588" y="3197629"/>
            <a:ext cx="884666"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Noise map</a:t>
            </a:r>
          </a:p>
        </p:txBody>
      </p:sp>
      <p:sp>
        <p:nvSpPr>
          <p:cNvPr id="35" name="TextBox 34">
            <a:extLst>
              <a:ext uri="{FF2B5EF4-FFF2-40B4-BE49-F238E27FC236}">
                <a16:creationId xmlns:a16="http://schemas.microsoft.com/office/drawing/2014/main" id="{52C24E8A-9DF3-646C-8D57-FBAD6EC34A7C}"/>
              </a:ext>
            </a:extLst>
          </p:cNvPr>
          <p:cNvSpPr txBox="1"/>
          <p:nvPr/>
        </p:nvSpPr>
        <p:spPr>
          <a:xfrm>
            <a:off x="10341358" y="1670104"/>
            <a:ext cx="1533005"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Target Latent</a:t>
            </a:r>
          </a:p>
        </p:txBody>
      </p:sp>
      <p:sp>
        <p:nvSpPr>
          <p:cNvPr id="36" name="TextBox 35">
            <a:extLst>
              <a:ext uri="{FF2B5EF4-FFF2-40B4-BE49-F238E27FC236}">
                <a16:creationId xmlns:a16="http://schemas.microsoft.com/office/drawing/2014/main" id="{92534B34-2911-2D34-E920-7684C2995963}"/>
              </a:ext>
            </a:extLst>
          </p:cNvPr>
          <p:cNvSpPr txBox="1"/>
          <p:nvPr/>
        </p:nvSpPr>
        <p:spPr>
          <a:xfrm>
            <a:off x="10430085" y="3613503"/>
            <a:ext cx="1274149"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Predicted Latent</a:t>
            </a:r>
          </a:p>
        </p:txBody>
      </p:sp>
      <p:cxnSp>
        <p:nvCxnSpPr>
          <p:cNvPr id="37" name="Curved Connector 36">
            <a:extLst>
              <a:ext uri="{FF2B5EF4-FFF2-40B4-BE49-F238E27FC236}">
                <a16:creationId xmlns:a16="http://schemas.microsoft.com/office/drawing/2014/main" id="{5DC7E7A6-DD3C-3F55-D349-DBE4E236CC30}"/>
              </a:ext>
            </a:extLst>
          </p:cNvPr>
          <p:cNvCxnSpPr>
            <a:cxnSpLocks/>
            <a:endCxn id="8" idx="1"/>
          </p:cNvCxnSpPr>
          <p:nvPr/>
        </p:nvCxnSpPr>
        <p:spPr>
          <a:xfrm flipV="1">
            <a:off x="1820041" y="3362573"/>
            <a:ext cx="631155" cy="40089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0AEA6B05-18B8-A5A6-E987-6529D5BCBABF}"/>
              </a:ext>
            </a:extLst>
          </p:cNvPr>
          <p:cNvCxnSpPr>
            <a:cxnSpLocks/>
            <a:stCxn id="8" idx="0"/>
          </p:cNvCxnSpPr>
          <p:nvPr/>
        </p:nvCxnSpPr>
        <p:spPr>
          <a:xfrm rot="5400000" flipH="1" flipV="1">
            <a:off x="5424729" y="-692751"/>
            <a:ext cx="1081794" cy="5991762"/>
          </a:xfrm>
          <a:prstGeom prst="bentConnector2">
            <a:avLst/>
          </a:prstGeom>
          <a:ln w="28575"/>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DF9BD02A-EF76-3E7A-5B5A-A78D9B50F749}"/>
              </a:ext>
            </a:extLst>
          </p:cNvPr>
          <p:cNvCxnSpPr>
            <a:cxnSpLocks/>
            <a:endCxn id="96" idx="1"/>
          </p:cNvCxnSpPr>
          <p:nvPr/>
        </p:nvCxnSpPr>
        <p:spPr>
          <a:xfrm>
            <a:off x="8377422" y="1762233"/>
            <a:ext cx="1191550" cy="50618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5D5767F-633F-A384-0D78-DAAC900A9A04}"/>
              </a:ext>
            </a:extLst>
          </p:cNvPr>
          <p:cNvGrpSpPr/>
          <p:nvPr/>
        </p:nvGrpSpPr>
        <p:grpSpPr>
          <a:xfrm>
            <a:off x="606716" y="1549892"/>
            <a:ext cx="1213324" cy="4796805"/>
            <a:chOff x="606716" y="1549892"/>
            <a:chExt cx="1213324" cy="4796805"/>
          </a:xfrm>
        </p:grpSpPr>
        <p:grpSp>
          <p:nvGrpSpPr>
            <p:cNvPr id="40" name="Group 39">
              <a:extLst>
                <a:ext uri="{FF2B5EF4-FFF2-40B4-BE49-F238E27FC236}">
                  <a16:creationId xmlns:a16="http://schemas.microsoft.com/office/drawing/2014/main" id="{E11CDAE8-CCED-144B-42F9-62B1870D343D}"/>
                </a:ext>
              </a:extLst>
            </p:cNvPr>
            <p:cNvGrpSpPr/>
            <p:nvPr/>
          </p:nvGrpSpPr>
          <p:grpSpPr>
            <a:xfrm>
              <a:off x="606716" y="1557488"/>
              <a:ext cx="1213324" cy="4789209"/>
              <a:chOff x="75885" y="-33833"/>
              <a:chExt cx="1788464" cy="6406090"/>
            </a:xfrm>
          </p:grpSpPr>
          <p:grpSp>
            <p:nvGrpSpPr>
              <p:cNvPr id="41" name="Group 40">
                <a:extLst>
                  <a:ext uri="{FF2B5EF4-FFF2-40B4-BE49-F238E27FC236}">
                    <a16:creationId xmlns:a16="http://schemas.microsoft.com/office/drawing/2014/main" id="{8C6DA5C4-9B2C-16E8-FE31-80F30AB537D6}"/>
                  </a:ext>
                </a:extLst>
              </p:cNvPr>
              <p:cNvGrpSpPr/>
              <p:nvPr/>
            </p:nvGrpSpPr>
            <p:grpSpPr>
              <a:xfrm>
                <a:off x="75885" y="-33833"/>
                <a:ext cx="1786362" cy="2472350"/>
                <a:chOff x="75885" y="113487"/>
                <a:chExt cx="1786362" cy="2472350"/>
              </a:xfrm>
            </p:grpSpPr>
            <p:pic>
              <p:nvPicPr>
                <p:cNvPr id="54" name="Picture 12">
                  <a:extLst>
                    <a:ext uri="{FF2B5EF4-FFF2-40B4-BE49-F238E27FC236}">
                      <a16:creationId xmlns:a16="http://schemas.microsoft.com/office/drawing/2014/main" id="{7B59966F-CC58-C686-ADBE-D15B54DE2D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2" cy="247235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B25B88B-4F4B-2BD6-CEAF-5D2759D1CBC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6" name="Rectangle 55">
                  <a:extLst>
                    <a:ext uri="{FF2B5EF4-FFF2-40B4-BE49-F238E27FC236}">
                      <a16:creationId xmlns:a16="http://schemas.microsoft.com/office/drawing/2014/main" id="{994B6B8D-185F-0681-B3FC-969E3BC7E05A}"/>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2" name="Group 41">
                <a:extLst>
                  <a:ext uri="{FF2B5EF4-FFF2-40B4-BE49-F238E27FC236}">
                    <a16:creationId xmlns:a16="http://schemas.microsoft.com/office/drawing/2014/main" id="{BE1D4649-AB39-2E4D-FA25-5E409412D3A1}"/>
                  </a:ext>
                </a:extLst>
              </p:cNvPr>
              <p:cNvGrpSpPr/>
              <p:nvPr/>
            </p:nvGrpSpPr>
            <p:grpSpPr>
              <a:xfrm>
                <a:off x="77986" y="1278627"/>
                <a:ext cx="1786363" cy="2472350"/>
                <a:chOff x="75885" y="113487"/>
                <a:chExt cx="1786363" cy="2472350"/>
              </a:xfrm>
            </p:grpSpPr>
            <p:pic>
              <p:nvPicPr>
                <p:cNvPr id="51" name="Picture 12">
                  <a:extLst>
                    <a:ext uri="{FF2B5EF4-FFF2-40B4-BE49-F238E27FC236}">
                      <a16:creationId xmlns:a16="http://schemas.microsoft.com/office/drawing/2014/main" id="{0E6F7860-A45D-FCAA-95F3-B46BC21BFE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0006B44-6F70-DBBF-63B2-C376E5187FB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3" name="Rectangle 52">
                  <a:extLst>
                    <a:ext uri="{FF2B5EF4-FFF2-40B4-BE49-F238E27FC236}">
                      <a16:creationId xmlns:a16="http://schemas.microsoft.com/office/drawing/2014/main" id="{A8C2C3B2-6A09-28E9-4328-9B9079845228}"/>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3" name="Group 42">
                <a:extLst>
                  <a:ext uri="{FF2B5EF4-FFF2-40B4-BE49-F238E27FC236}">
                    <a16:creationId xmlns:a16="http://schemas.microsoft.com/office/drawing/2014/main" id="{E334C861-836E-B2D0-BF1E-AF7F2091D75C}"/>
                  </a:ext>
                </a:extLst>
              </p:cNvPr>
              <p:cNvGrpSpPr/>
              <p:nvPr/>
            </p:nvGrpSpPr>
            <p:grpSpPr>
              <a:xfrm>
                <a:off x="77986" y="2589267"/>
                <a:ext cx="1786363" cy="2472350"/>
                <a:chOff x="75885" y="113487"/>
                <a:chExt cx="1786363" cy="2472350"/>
              </a:xfrm>
            </p:grpSpPr>
            <p:pic>
              <p:nvPicPr>
                <p:cNvPr id="48" name="Picture 12">
                  <a:extLst>
                    <a:ext uri="{FF2B5EF4-FFF2-40B4-BE49-F238E27FC236}">
                      <a16:creationId xmlns:a16="http://schemas.microsoft.com/office/drawing/2014/main" id="{78DDD1D4-545C-73B9-4BA0-EBFC9E0AB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DB16540F-EA3F-E292-8CC3-3F3B237E474C}"/>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0" name="Rectangle 49">
                  <a:extLst>
                    <a:ext uri="{FF2B5EF4-FFF2-40B4-BE49-F238E27FC236}">
                      <a16:creationId xmlns:a16="http://schemas.microsoft.com/office/drawing/2014/main" id="{6EF1D4F3-0D2E-B7DF-B70A-28C0ADD3E624}"/>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4" name="Group 43">
                <a:extLst>
                  <a:ext uri="{FF2B5EF4-FFF2-40B4-BE49-F238E27FC236}">
                    <a16:creationId xmlns:a16="http://schemas.microsoft.com/office/drawing/2014/main" id="{1ACEA99C-07CA-FF30-9624-659A7121A59D}"/>
                  </a:ext>
                </a:extLst>
              </p:cNvPr>
              <p:cNvGrpSpPr/>
              <p:nvPr/>
            </p:nvGrpSpPr>
            <p:grpSpPr>
              <a:xfrm>
                <a:off x="77986" y="3899907"/>
                <a:ext cx="1786363" cy="2472350"/>
                <a:chOff x="75885" y="113487"/>
                <a:chExt cx="1786363" cy="2472350"/>
              </a:xfrm>
            </p:grpSpPr>
            <p:pic>
              <p:nvPicPr>
                <p:cNvPr id="45" name="Picture 12">
                  <a:extLst>
                    <a:ext uri="{FF2B5EF4-FFF2-40B4-BE49-F238E27FC236}">
                      <a16:creationId xmlns:a16="http://schemas.microsoft.com/office/drawing/2014/main" id="{11C6EE52-E9B9-AD86-B1F6-A578AE3573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D9B1939-C992-A801-1F41-EAE518FD2C08}"/>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47" name="Rectangle 46">
                  <a:extLst>
                    <a:ext uri="{FF2B5EF4-FFF2-40B4-BE49-F238E27FC236}">
                      <a16:creationId xmlns:a16="http://schemas.microsoft.com/office/drawing/2014/main" id="{410FF417-A8A7-74E6-50A2-1C900A506C21}"/>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pic>
          <p:nvPicPr>
            <p:cNvPr id="57" name="Picture 56" descr="A person flying a large colorful kite&#10;&#10;Description automatically generated with low confidence">
              <a:extLst>
                <a:ext uri="{FF2B5EF4-FFF2-40B4-BE49-F238E27FC236}">
                  <a16:creationId xmlns:a16="http://schemas.microsoft.com/office/drawing/2014/main" id="{B630FF35-DA24-DD18-7385-DD8C8B8C81AE}"/>
                </a:ext>
              </a:extLst>
            </p:cNvPr>
            <p:cNvPicPr>
              <a:picLocks/>
            </p:cNvPicPr>
            <p:nvPr/>
          </p:nvPicPr>
          <p:blipFill>
            <a:blip r:embed="rId10"/>
            <a:stretch>
              <a:fillRect/>
            </a:stretch>
          </p:blipFill>
          <p:spPr>
            <a:xfrm>
              <a:off x="793033" y="2063915"/>
              <a:ext cx="838441" cy="843230"/>
            </a:xfrm>
            <a:prstGeom prst="rect">
              <a:avLst/>
            </a:prstGeom>
            <a:ln>
              <a:noFill/>
            </a:ln>
          </p:spPr>
        </p:pic>
        <p:pic>
          <p:nvPicPr>
            <p:cNvPr id="58" name="Picture 57" descr="A person flying a large colorful kite&#10;&#10;Description automatically generated with low confidence">
              <a:extLst>
                <a:ext uri="{FF2B5EF4-FFF2-40B4-BE49-F238E27FC236}">
                  <a16:creationId xmlns:a16="http://schemas.microsoft.com/office/drawing/2014/main" id="{9B2BBBCC-BE8E-5DEA-A541-BEB2AAB73978}"/>
                </a:ext>
              </a:extLst>
            </p:cNvPr>
            <p:cNvPicPr>
              <a:picLocks/>
            </p:cNvPicPr>
            <p:nvPr/>
          </p:nvPicPr>
          <p:blipFill rotWithShape="1">
            <a:blip r:embed="rId10"/>
            <a:srcRect t="57798"/>
            <a:stretch/>
          </p:blipFill>
          <p:spPr>
            <a:xfrm>
              <a:off x="793032" y="1549892"/>
              <a:ext cx="854510" cy="360619"/>
            </a:xfrm>
            <a:prstGeom prst="rect">
              <a:avLst/>
            </a:prstGeom>
            <a:ln>
              <a:noFill/>
            </a:ln>
          </p:spPr>
        </p:pic>
        <p:pic>
          <p:nvPicPr>
            <p:cNvPr id="59" name="Picture 58" descr="A person holding a kite&#10;&#10;Description automatically generated with low confidence">
              <a:extLst>
                <a:ext uri="{FF2B5EF4-FFF2-40B4-BE49-F238E27FC236}">
                  <a16:creationId xmlns:a16="http://schemas.microsoft.com/office/drawing/2014/main" id="{9101E288-DC37-BBBC-A659-710D84A0A49F}"/>
                </a:ext>
              </a:extLst>
            </p:cNvPr>
            <p:cNvPicPr>
              <a:picLocks/>
            </p:cNvPicPr>
            <p:nvPr/>
          </p:nvPicPr>
          <p:blipFill>
            <a:blip r:embed="rId5"/>
            <a:stretch>
              <a:fillRect/>
            </a:stretch>
          </p:blipFill>
          <p:spPr>
            <a:xfrm>
              <a:off x="780411" y="3037375"/>
              <a:ext cx="854510" cy="854510"/>
            </a:xfrm>
            <a:prstGeom prst="rect">
              <a:avLst/>
            </a:prstGeom>
            <a:ln w="57150">
              <a:noFill/>
            </a:ln>
          </p:spPr>
        </p:pic>
        <p:pic>
          <p:nvPicPr>
            <p:cNvPr id="60" name="Picture 59" descr="A person flying a kite&#10;&#10;Description automatically generated with medium confidence">
              <a:extLst>
                <a:ext uri="{FF2B5EF4-FFF2-40B4-BE49-F238E27FC236}">
                  <a16:creationId xmlns:a16="http://schemas.microsoft.com/office/drawing/2014/main" id="{5DC0B4F4-5820-2AF1-E4E0-EC885E583A2A}"/>
                </a:ext>
              </a:extLst>
            </p:cNvPr>
            <p:cNvPicPr>
              <a:picLocks/>
            </p:cNvPicPr>
            <p:nvPr/>
          </p:nvPicPr>
          <p:blipFill>
            <a:blip r:embed="rId11"/>
            <a:stretch>
              <a:fillRect/>
            </a:stretch>
          </p:blipFill>
          <p:spPr>
            <a:xfrm>
              <a:off x="780411" y="4016256"/>
              <a:ext cx="854510" cy="854510"/>
            </a:xfrm>
            <a:prstGeom prst="rect">
              <a:avLst/>
            </a:prstGeom>
            <a:ln>
              <a:noFill/>
            </a:ln>
          </p:spPr>
        </p:pic>
        <p:pic>
          <p:nvPicPr>
            <p:cNvPr id="61" name="Picture 60" descr="A person flying a kite&#10;&#10;Description automatically generated">
              <a:extLst>
                <a:ext uri="{FF2B5EF4-FFF2-40B4-BE49-F238E27FC236}">
                  <a16:creationId xmlns:a16="http://schemas.microsoft.com/office/drawing/2014/main" id="{B86FBDF5-5906-1E64-6E9D-0415D1D67CAC}"/>
                </a:ext>
              </a:extLst>
            </p:cNvPr>
            <p:cNvPicPr>
              <a:picLocks/>
            </p:cNvPicPr>
            <p:nvPr/>
          </p:nvPicPr>
          <p:blipFill>
            <a:blip r:embed="rId6"/>
            <a:stretch>
              <a:fillRect/>
            </a:stretch>
          </p:blipFill>
          <p:spPr>
            <a:xfrm>
              <a:off x="785410" y="5000122"/>
              <a:ext cx="854510" cy="854510"/>
            </a:xfrm>
            <a:prstGeom prst="rect">
              <a:avLst/>
            </a:prstGeom>
            <a:ln w="57150">
              <a:noFill/>
            </a:ln>
          </p:spPr>
        </p:pic>
        <p:pic>
          <p:nvPicPr>
            <p:cNvPr id="62" name="Picture 61" descr="A person flying a kite&#10;&#10;Description automatically generated">
              <a:extLst>
                <a:ext uri="{FF2B5EF4-FFF2-40B4-BE49-F238E27FC236}">
                  <a16:creationId xmlns:a16="http://schemas.microsoft.com/office/drawing/2014/main" id="{030CDA60-34DD-5641-07C4-D79CB8163789}"/>
                </a:ext>
              </a:extLst>
            </p:cNvPr>
            <p:cNvPicPr>
              <a:picLocks/>
            </p:cNvPicPr>
            <p:nvPr/>
          </p:nvPicPr>
          <p:blipFill rotWithShape="1">
            <a:blip r:embed="rId6"/>
            <a:srcRect b="57553"/>
            <a:stretch/>
          </p:blipFill>
          <p:spPr>
            <a:xfrm>
              <a:off x="785410" y="5983988"/>
              <a:ext cx="854510" cy="362709"/>
            </a:xfrm>
            <a:prstGeom prst="rect">
              <a:avLst/>
            </a:prstGeom>
            <a:ln w="57150">
              <a:noFill/>
            </a:ln>
          </p:spPr>
        </p:pic>
      </p:grpSp>
      <p:cxnSp>
        <p:nvCxnSpPr>
          <p:cNvPr id="63" name="Curved Connector 62">
            <a:extLst>
              <a:ext uri="{FF2B5EF4-FFF2-40B4-BE49-F238E27FC236}">
                <a16:creationId xmlns:a16="http://schemas.microsoft.com/office/drawing/2014/main" id="{D4EDD1DB-7E34-333E-2FF3-AAC8B6259508}"/>
              </a:ext>
            </a:extLst>
          </p:cNvPr>
          <p:cNvCxnSpPr>
            <a:cxnSpLocks/>
            <a:endCxn id="9" idx="1"/>
          </p:cNvCxnSpPr>
          <p:nvPr/>
        </p:nvCxnSpPr>
        <p:spPr>
          <a:xfrm flipV="1">
            <a:off x="1820040" y="5185855"/>
            <a:ext cx="629586" cy="5372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F1B574EE-1DAF-7D25-4234-A9E2DA3CFF0A}"/>
              </a:ext>
            </a:extLst>
          </p:cNvPr>
          <p:cNvGrpSpPr/>
          <p:nvPr/>
        </p:nvGrpSpPr>
        <p:grpSpPr>
          <a:xfrm>
            <a:off x="6018009" y="2128077"/>
            <a:ext cx="747028" cy="1032649"/>
            <a:chOff x="7327775" y="591597"/>
            <a:chExt cx="772142" cy="1100664"/>
          </a:xfrm>
        </p:grpSpPr>
        <p:sp>
          <p:nvSpPr>
            <p:cNvPr id="65" name="Rectangle 64">
              <a:extLst>
                <a:ext uri="{FF2B5EF4-FFF2-40B4-BE49-F238E27FC236}">
                  <a16:creationId xmlns:a16="http://schemas.microsoft.com/office/drawing/2014/main" id="{4F6664E1-7E54-A136-D0AF-B750C6671A3C}"/>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6" name="Rectangle 65">
              <a:extLst>
                <a:ext uri="{FF2B5EF4-FFF2-40B4-BE49-F238E27FC236}">
                  <a16:creationId xmlns:a16="http://schemas.microsoft.com/office/drawing/2014/main" id="{7BD86972-8F7D-2EF7-F7F2-E3FAE51A3731}"/>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7" name="Rectangle 66">
              <a:extLst>
                <a:ext uri="{FF2B5EF4-FFF2-40B4-BE49-F238E27FC236}">
                  <a16:creationId xmlns:a16="http://schemas.microsoft.com/office/drawing/2014/main" id="{4ADD7180-9F35-F30E-F293-6C3D81DA228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8" name="Rectangle 67">
              <a:extLst>
                <a:ext uri="{FF2B5EF4-FFF2-40B4-BE49-F238E27FC236}">
                  <a16:creationId xmlns:a16="http://schemas.microsoft.com/office/drawing/2014/main" id="{BAB1571C-F092-5F4D-03C7-E81932503B1B}"/>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cxnSp>
        <p:nvCxnSpPr>
          <p:cNvPr id="69" name="Straight Arrow Connector 68">
            <a:extLst>
              <a:ext uri="{FF2B5EF4-FFF2-40B4-BE49-F238E27FC236}">
                <a16:creationId xmlns:a16="http://schemas.microsoft.com/office/drawing/2014/main" id="{92BCD8AA-0946-06E9-3556-0A6C0DE9C91F}"/>
              </a:ext>
            </a:extLst>
          </p:cNvPr>
          <p:cNvCxnSpPr>
            <a:cxnSpLocks/>
            <a:stCxn id="67" idx="3"/>
            <a:endCxn id="11" idx="2"/>
          </p:cNvCxnSpPr>
          <p:nvPr/>
        </p:nvCxnSpPr>
        <p:spPr>
          <a:xfrm>
            <a:off x="6765037" y="2655663"/>
            <a:ext cx="608043" cy="46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2DBF5B8-905D-49F4-39EF-0A53DFB3D28C}"/>
              </a:ext>
            </a:extLst>
          </p:cNvPr>
          <p:cNvSpPr/>
          <p:nvPr/>
        </p:nvSpPr>
        <p:spPr>
          <a:xfrm>
            <a:off x="4667115" y="4850943"/>
            <a:ext cx="642284" cy="664561"/>
          </a:xfrm>
          <a:prstGeom prst="rect">
            <a:avLst/>
          </a:prstGeom>
          <a:solidFill>
            <a:schemeClr val="accent6">
              <a:lumMod val="40000"/>
              <a:lumOff val="60000"/>
            </a:schemeClr>
          </a:solidFill>
          <a:ln w="19050">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96" dirty="0">
                <a:solidFill>
                  <a:sysClr val="windowText" lastClr="000000"/>
                </a:solidFill>
                <a:latin typeface="Times New Roman" panose="02020603050405020304" pitchFamily="18" charset="0"/>
                <a:cs typeface="Times New Roman" panose="02020603050405020304" pitchFamily="18" charset="0"/>
              </a:rPr>
              <a:t>Mask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Center</a:t>
            </a:r>
          </a:p>
        </p:txBody>
      </p:sp>
      <p:cxnSp>
        <p:nvCxnSpPr>
          <p:cNvPr id="71" name="Straight Arrow Connector 70">
            <a:extLst>
              <a:ext uri="{FF2B5EF4-FFF2-40B4-BE49-F238E27FC236}">
                <a16:creationId xmlns:a16="http://schemas.microsoft.com/office/drawing/2014/main" id="{E354B45B-AFB8-9ECC-190D-85A3A2B5D0DF}"/>
              </a:ext>
            </a:extLst>
          </p:cNvPr>
          <p:cNvCxnSpPr>
            <a:cxnSpLocks/>
            <a:stCxn id="70" idx="3"/>
            <a:endCxn id="10" idx="1"/>
          </p:cNvCxnSpPr>
          <p:nvPr/>
        </p:nvCxnSpPr>
        <p:spPr>
          <a:xfrm>
            <a:off x="5309399" y="5183224"/>
            <a:ext cx="1042227"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5CEB04EF-EC62-8FC0-973C-1DFBD480695D}"/>
              </a:ext>
            </a:extLst>
          </p:cNvPr>
          <p:cNvGrpSpPr/>
          <p:nvPr/>
        </p:nvGrpSpPr>
        <p:grpSpPr>
          <a:xfrm>
            <a:off x="8019026" y="4597972"/>
            <a:ext cx="734199" cy="1175254"/>
            <a:chOff x="7327775" y="591597"/>
            <a:chExt cx="772142" cy="1100664"/>
          </a:xfrm>
        </p:grpSpPr>
        <p:sp>
          <p:nvSpPr>
            <p:cNvPr id="73" name="Rectangle 72">
              <a:extLst>
                <a:ext uri="{FF2B5EF4-FFF2-40B4-BE49-F238E27FC236}">
                  <a16:creationId xmlns:a16="http://schemas.microsoft.com/office/drawing/2014/main" id="{5FE814A7-CD21-FE1C-E3FB-228527609446}"/>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4" name="Rectangle 73">
              <a:extLst>
                <a:ext uri="{FF2B5EF4-FFF2-40B4-BE49-F238E27FC236}">
                  <a16:creationId xmlns:a16="http://schemas.microsoft.com/office/drawing/2014/main" id="{A65E37C7-1981-7879-E456-BD0FB5B55A02}"/>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5" name="Rectangle 74">
              <a:extLst>
                <a:ext uri="{FF2B5EF4-FFF2-40B4-BE49-F238E27FC236}">
                  <a16:creationId xmlns:a16="http://schemas.microsoft.com/office/drawing/2014/main" id="{FC586BDA-C39A-D95A-56E1-10B6E90E9F1B}"/>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6" name="Rectangle 75">
              <a:extLst>
                <a:ext uri="{FF2B5EF4-FFF2-40B4-BE49-F238E27FC236}">
                  <a16:creationId xmlns:a16="http://schemas.microsoft.com/office/drawing/2014/main" id="{989BCBC4-A823-C8AD-A181-C066C402B460}"/>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CLIP</a:t>
              </a:r>
            </a:p>
          </p:txBody>
        </p:sp>
      </p:grpSp>
      <p:grpSp>
        <p:nvGrpSpPr>
          <p:cNvPr id="77" name="Group 76">
            <a:extLst>
              <a:ext uri="{FF2B5EF4-FFF2-40B4-BE49-F238E27FC236}">
                <a16:creationId xmlns:a16="http://schemas.microsoft.com/office/drawing/2014/main" id="{8361A2F4-4C97-A882-B0F9-CD3CDA2F1E59}"/>
              </a:ext>
            </a:extLst>
          </p:cNvPr>
          <p:cNvGrpSpPr/>
          <p:nvPr/>
        </p:nvGrpSpPr>
        <p:grpSpPr>
          <a:xfrm>
            <a:off x="8890229" y="2837622"/>
            <a:ext cx="1449475" cy="994103"/>
            <a:chOff x="14158349" y="4682505"/>
            <a:chExt cx="1586583" cy="1103403"/>
          </a:xfrm>
        </p:grpSpPr>
        <p:sp>
          <p:nvSpPr>
            <p:cNvPr id="78" name="Rectangle 77">
              <a:extLst>
                <a:ext uri="{FF2B5EF4-FFF2-40B4-BE49-F238E27FC236}">
                  <a16:creationId xmlns:a16="http://schemas.microsoft.com/office/drawing/2014/main" id="{7F71B01D-90C8-9526-F2C4-9E88ECF28B11}"/>
                </a:ext>
              </a:extLst>
            </p:cNvPr>
            <p:cNvSpPr/>
            <p:nvPr/>
          </p:nvSpPr>
          <p:spPr>
            <a:xfrm>
              <a:off x="14158349" y="4685244"/>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9" name="Rectangle 78">
              <a:extLst>
                <a:ext uri="{FF2B5EF4-FFF2-40B4-BE49-F238E27FC236}">
                  <a16:creationId xmlns:a16="http://schemas.microsoft.com/office/drawing/2014/main" id="{C0A70969-7094-D06D-D0F5-82981B14FF89}"/>
                </a:ext>
              </a:extLst>
            </p:cNvPr>
            <p:cNvSpPr/>
            <p:nvPr/>
          </p:nvSpPr>
          <p:spPr>
            <a:xfrm>
              <a:off x="14435507" y="4841961"/>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0" name="Rectangle 79">
              <a:extLst>
                <a:ext uri="{FF2B5EF4-FFF2-40B4-BE49-F238E27FC236}">
                  <a16:creationId xmlns:a16="http://schemas.microsoft.com/office/drawing/2014/main" id="{62ABD1AE-AB0D-F894-C8D7-D1BC49A212EB}"/>
                </a:ext>
              </a:extLst>
            </p:cNvPr>
            <p:cNvSpPr/>
            <p:nvPr/>
          </p:nvSpPr>
          <p:spPr>
            <a:xfrm>
              <a:off x="14704932" y="5008106"/>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1" name="Rectangle 80">
              <a:extLst>
                <a:ext uri="{FF2B5EF4-FFF2-40B4-BE49-F238E27FC236}">
                  <a16:creationId xmlns:a16="http://schemas.microsoft.com/office/drawing/2014/main" id="{145201C9-E1C2-37B6-BC6E-C6EE7DFB78AA}"/>
                </a:ext>
              </a:extLst>
            </p:cNvPr>
            <p:cNvSpPr/>
            <p:nvPr/>
          </p:nvSpPr>
          <p:spPr>
            <a:xfrm flipH="1">
              <a:off x="15519373" y="4682505"/>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dirty="0"/>
            </a:p>
          </p:txBody>
        </p:sp>
        <p:sp>
          <p:nvSpPr>
            <p:cNvPr id="82" name="Rectangle 81">
              <a:extLst>
                <a:ext uri="{FF2B5EF4-FFF2-40B4-BE49-F238E27FC236}">
                  <a16:creationId xmlns:a16="http://schemas.microsoft.com/office/drawing/2014/main" id="{DA7038EA-6E9B-43C2-C158-6AF34F2CC3E1}"/>
                </a:ext>
              </a:extLst>
            </p:cNvPr>
            <p:cNvSpPr/>
            <p:nvPr/>
          </p:nvSpPr>
          <p:spPr>
            <a:xfrm flipH="1">
              <a:off x="15242215" y="4839222"/>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3" name="Rectangle 82">
              <a:extLst>
                <a:ext uri="{FF2B5EF4-FFF2-40B4-BE49-F238E27FC236}">
                  <a16:creationId xmlns:a16="http://schemas.microsoft.com/office/drawing/2014/main" id="{89993788-731A-09E9-FADC-3AE2B13E258B}"/>
                </a:ext>
              </a:extLst>
            </p:cNvPr>
            <p:cNvSpPr/>
            <p:nvPr/>
          </p:nvSpPr>
          <p:spPr>
            <a:xfrm flipH="1">
              <a:off x="14972790" y="5005367"/>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4" name="Rectangle 83">
              <a:extLst>
                <a:ext uri="{FF2B5EF4-FFF2-40B4-BE49-F238E27FC236}">
                  <a16:creationId xmlns:a16="http://schemas.microsoft.com/office/drawing/2014/main" id="{F0B35427-B0E0-F3A4-98A1-C5ED793B1AD4}"/>
                </a:ext>
              </a:extLst>
            </p:cNvPr>
            <p:cNvSpPr/>
            <p:nvPr/>
          </p:nvSpPr>
          <p:spPr>
            <a:xfrm>
              <a:off x="14317249" y="5118203"/>
              <a:ext cx="1271392"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Denoiser</a:t>
              </a:r>
            </a:p>
          </p:txBody>
        </p:sp>
      </p:grpSp>
      <p:grpSp>
        <p:nvGrpSpPr>
          <p:cNvPr id="85" name="Group 84">
            <a:extLst>
              <a:ext uri="{FF2B5EF4-FFF2-40B4-BE49-F238E27FC236}">
                <a16:creationId xmlns:a16="http://schemas.microsoft.com/office/drawing/2014/main" id="{C27FAD2A-C413-78EE-6AB6-3A4E41973EA7}"/>
              </a:ext>
            </a:extLst>
          </p:cNvPr>
          <p:cNvGrpSpPr/>
          <p:nvPr/>
        </p:nvGrpSpPr>
        <p:grpSpPr>
          <a:xfrm>
            <a:off x="8992093" y="3635439"/>
            <a:ext cx="1263406" cy="696612"/>
            <a:chOff x="11653196" y="3424089"/>
            <a:chExt cx="1372204" cy="931795"/>
          </a:xfrm>
        </p:grpSpPr>
        <p:cxnSp>
          <p:nvCxnSpPr>
            <p:cNvPr id="86" name="Straight Connector 85">
              <a:extLst>
                <a:ext uri="{FF2B5EF4-FFF2-40B4-BE49-F238E27FC236}">
                  <a16:creationId xmlns:a16="http://schemas.microsoft.com/office/drawing/2014/main" id="{1D3A4241-E59D-CAF5-2E79-5B85EAF9D398}"/>
                </a:ext>
              </a:extLst>
            </p:cNvPr>
            <p:cNvCxnSpPr>
              <a:cxnSpLocks/>
            </p:cNvCxnSpPr>
            <p:nvPr/>
          </p:nvCxnSpPr>
          <p:spPr>
            <a:xfrm>
              <a:off x="11653196" y="4352232"/>
              <a:ext cx="1372204"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5F6D47CA-1D5E-3DB7-69E3-151D38DBFBBD}"/>
                </a:ext>
              </a:extLst>
            </p:cNvPr>
            <p:cNvCxnSpPr>
              <a:cxnSpLocks/>
            </p:cNvCxnSpPr>
            <p:nvPr/>
          </p:nvCxnSpPr>
          <p:spPr>
            <a:xfrm flipH="1" flipV="1">
              <a:off x="11653196" y="3724308"/>
              <a:ext cx="1"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0185FDE5-40DB-3C3C-60FF-BBDBB5F855DE}"/>
                </a:ext>
              </a:extLst>
            </p:cNvPr>
            <p:cNvCxnSpPr>
              <a:cxnSpLocks/>
            </p:cNvCxnSpPr>
            <p:nvPr/>
          </p:nvCxnSpPr>
          <p:spPr>
            <a:xfrm flipV="1">
              <a:off x="11929565" y="3556000"/>
              <a:ext cx="789" cy="7998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AE603C1-A58E-A5E2-450D-7F7594E40D0D}"/>
                </a:ext>
              </a:extLst>
            </p:cNvPr>
            <p:cNvCxnSpPr>
              <a:cxnSpLocks/>
            </p:cNvCxnSpPr>
            <p:nvPr/>
          </p:nvCxnSpPr>
          <p:spPr>
            <a:xfrm flipV="1">
              <a:off x="12199777"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078C9EA7-4A52-6CBF-2553-171289ED4808}"/>
                </a:ext>
              </a:extLst>
            </p:cNvPr>
            <p:cNvCxnSpPr>
              <a:cxnSpLocks/>
            </p:cNvCxnSpPr>
            <p:nvPr/>
          </p:nvCxnSpPr>
          <p:spPr>
            <a:xfrm flipV="1">
              <a:off x="13014218" y="3724308"/>
              <a:ext cx="0"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1C6CDA00-B222-9DA4-9DE4-7C987D283D2A}"/>
                </a:ext>
              </a:extLst>
            </p:cNvPr>
            <p:cNvCxnSpPr>
              <a:cxnSpLocks/>
            </p:cNvCxnSpPr>
            <p:nvPr/>
          </p:nvCxnSpPr>
          <p:spPr>
            <a:xfrm flipV="1">
              <a:off x="12735701" y="3539037"/>
              <a:ext cx="0" cy="8168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D73D4AB2-998E-6201-C169-4EFAFD572286}"/>
                </a:ext>
              </a:extLst>
            </p:cNvPr>
            <p:cNvCxnSpPr>
              <a:cxnSpLocks/>
            </p:cNvCxnSpPr>
            <p:nvPr/>
          </p:nvCxnSpPr>
          <p:spPr>
            <a:xfrm flipV="1">
              <a:off x="12469203"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93" name="Straight Arrow Connector 92">
            <a:extLst>
              <a:ext uri="{FF2B5EF4-FFF2-40B4-BE49-F238E27FC236}">
                <a16:creationId xmlns:a16="http://schemas.microsoft.com/office/drawing/2014/main" id="{E8E74007-6E9D-8223-2C3A-14A31723E822}"/>
              </a:ext>
            </a:extLst>
          </p:cNvPr>
          <p:cNvCxnSpPr>
            <a:cxnSpLocks/>
            <a:stCxn id="81" idx="1"/>
            <a:endCxn id="13" idx="2"/>
          </p:cNvCxnSpPr>
          <p:nvPr/>
        </p:nvCxnSpPr>
        <p:spPr>
          <a:xfrm>
            <a:off x="10339703" y="3333439"/>
            <a:ext cx="392200" cy="1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7E073658-F021-094C-BC46-B8C49C19E746}"/>
              </a:ext>
            </a:extLst>
          </p:cNvPr>
          <p:cNvCxnSpPr>
            <a:cxnSpLocks/>
            <a:stCxn id="98" idx="3"/>
          </p:cNvCxnSpPr>
          <p:nvPr/>
        </p:nvCxnSpPr>
        <p:spPr>
          <a:xfrm>
            <a:off x="10316000" y="2279678"/>
            <a:ext cx="4138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95" name="Group 94">
            <a:extLst>
              <a:ext uri="{FF2B5EF4-FFF2-40B4-BE49-F238E27FC236}">
                <a16:creationId xmlns:a16="http://schemas.microsoft.com/office/drawing/2014/main" id="{7C3DD7E6-20B6-E2E2-AA04-178545CEC51A}"/>
              </a:ext>
            </a:extLst>
          </p:cNvPr>
          <p:cNvGrpSpPr/>
          <p:nvPr/>
        </p:nvGrpSpPr>
        <p:grpSpPr>
          <a:xfrm>
            <a:off x="9568972" y="1752093"/>
            <a:ext cx="747028" cy="1032649"/>
            <a:chOff x="7327775" y="591597"/>
            <a:chExt cx="772142" cy="1100664"/>
          </a:xfrm>
        </p:grpSpPr>
        <p:sp>
          <p:nvSpPr>
            <p:cNvPr id="96" name="Rectangle 95">
              <a:extLst>
                <a:ext uri="{FF2B5EF4-FFF2-40B4-BE49-F238E27FC236}">
                  <a16:creationId xmlns:a16="http://schemas.microsoft.com/office/drawing/2014/main" id="{3F4868E9-CD61-06C3-B90D-27CAB5D94A0E}"/>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7" name="Rectangle 96">
              <a:extLst>
                <a:ext uri="{FF2B5EF4-FFF2-40B4-BE49-F238E27FC236}">
                  <a16:creationId xmlns:a16="http://schemas.microsoft.com/office/drawing/2014/main" id="{781503E6-6013-12E4-4578-FDB604CC95CC}"/>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8" name="Rectangle 97">
              <a:extLst>
                <a:ext uri="{FF2B5EF4-FFF2-40B4-BE49-F238E27FC236}">
                  <a16:creationId xmlns:a16="http://schemas.microsoft.com/office/drawing/2014/main" id="{DECE09D5-A21D-EEF8-1635-761E3F504F2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9" name="Rectangle 98">
              <a:extLst>
                <a:ext uri="{FF2B5EF4-FFF2-40B4-BE49-F238E27FC236}">
                  <a16:creationId xmlns:a16="http://schemas.microsoft.com/office/drawing/2014/main" id="{210A1703-EC1A-08E5-395C-03ADC0F57801}"/>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spTree>
    <p:extLst>
      <p:ext uri="{BB962C8B-B14F-4D97-AF65-F5344CB8AC3E}">
        <p14:creationId xmlns:p14="http://schemas.microsoft.com/office/powerpoint/2010/main" val="148532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Reference person</a:t>
            </a:r>
          </a:p>
        </p:txBody>
      </p:sp>
      <p:sp>
        <p:nvSpPr>
          <p:cNvPr id="5" name="Rounded Rectangle 4">
            <a:extLst>
              <a:ext uri="{FF2B5EF4-FFF2-40B4-BE49-F238E27FC236}">
                <a16:creationId xmlns:a16="http://schemas.microsoft.com/office/drawing/2014/main" id="{268450B8-3E40-D234-533C-B704743A3AAC}"/>
              </a:ext>
            </a:extLst>
          </p:cNvPr>
          <p:cNvSpPr/>
          <p:nvPr/>
        </p:nvSpPr>
        <p:spPr>
          <a:xfrm>
            <a:off x="838200" y="4618301"/>
            <a:ext cx="5551978" cy="1666639"/>
          </a:xfrm>
          <a:prstGeom prst="roundRect">
            <a:avLst>
              <a:gd name="adj" fmla="val 453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p>
        </p:txBody>
      </p:sp>
      <p:pic>
        <p:nvPicPr>
          <p:cNvPr id="9" name="Picture 8" descr="A person flying a kite&#10;&#10;Description automatically generated">
            <a:extLst>
              <a:ext uri="{FF2B5EF4-FFF2-40B4-BE49-F238E27FC236}">
                <a16:creationId xmlns:a16="http://schemas.microsoft.com/office/drawing/2014/main" id="{F6F911C0-8D10-9AF3-AB7A-215F8925AD7A}"/>
              </a:ext>
            </a:extLst>
          </p:cNvPr>
          <p:cNvPicPr>
            <a:picLocks noChangeAspect="1"/>
          </p:cNvPicPr>
          <p:nvPr/>
        </p:nvPicPr>
        <p:blipFill>
          <a:blip r:embed="rId3"/>
          <a:stretch>
            <a:fillRect/>
          </a:stretch>
        </p:blipFill>
        <p:spPr>
          <a:xfrm>
            <a:off x="1154216" y="4921954"/>
            <a:ext cx="1037094" cy="1037094"/>
          </a:xfrm>
          <a:prstGeom prst="rect">
            <a:avLst/>
          </a:prstGeom>
          <a:ln w="57150">
            <a:noFill/>
          </a:ln>
        </p:spPr>
      </p:pic>
      <p:pic>
        <p:nvPicPr>
          <p:cNvPr id="10" name="Picture 9">
            <a:extLst>
              <a:ext uri="{FF2B5EF4-FFF2-40B4-BE49-F238E27FC236}">
                <a16:creationId xmlns:a16="http://schemas.microsoft.com/office/drawing/2014/main" id="{8AD9A24B-9BF6-96EF-ED07-3088E0E947E6}"/>
              </a:ext>
            </a:extLst>
          </p:cNvPr>
          <p:cNvPicPr>
            <a:picLocks noChangeAspect="1"/>
          </p:cNvPicPr>
          <p:nvPr/>
        </p:nvPicPr>
        <p:blipFill>
          <a:blip r:embed="rId4"/>
          <a:stretch>
            <a:fillRect/>
          </a:stretch>
        </p:blipFill>
        <p:spPr>
          <a:xfrm>
            <a:off x="5056214" y="4921954"/>
            <a:ext cx="1037094" cy="1037094"/>
          </a:xfrm>
          <a:prstGeom prst="rect">
            <a:avLst/>
          </a:prstGeom>
        </p:spPr>
      </p:pic>
      <p:cxnSp>
        <p:nvCxnSpPr>
          <p:cNvPr id="19" name="Straight Arrow Connector 18">
            <a:extLst>
              <a:ext uri="{FF2B5EF4-FFF2-40B4-BE49-F238E27FC236}">
                <a16:creationId xmlns:a16="http://schemas.microsoft.com/office/drawing/2014/main" id="{C3C2291F-0C3C-0FB7-0E2C-00F50ACFED7E}"/>
              </a:ext>
            </a:extLst>
          </p:cNvPr>
          <p:cNvCxnSpPr>
            <a:cxnSpLocks/>
            <a:stCxn id="9" idx="3"/>
            <a:endCxn id="70" idx="1"/>
          </p:cNvCxnSpPr>
          <p:nvPr/>
        </p:nvCxnSpPr>
        <p:spPr>
          <a:xfrm flipV="1">
            <a:off x="2191310" y="5437869"/>
            <a:ext cx="1180393"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8461563-2AFA-F8BF-0060-A386E61FA453}"/>
              </a:ext>
            </a:extLst>
          </p:cNvPr>
          <p:cNvSpPr txBox="1"/>
          <p:nvPr/>
        </p:nvSpPr>
        <p:spPr>
          <a:xfrm>
            <a:off x="4850345" y="5938490"/>
            <a:ext cx="144882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Segmented Person</a:t>
            </a:r>
          </a:p>
        </p:txBody>
      </p:sp>
      <p:sp>
        <p:nvSpPr>
          <p:cNvPr id="70" name="Rectangle 69">
            <a:extLst>
              <a:ext uri="{FF2B5EF4-FFF2-40B4-BE49-F238E27FC236}">
                <a16:creationId xmlns:a16="http://schemas.microsoft.com/office/drawing/2014/main" id="{B2DBF5B8-905D-49F4-39EF-0A53DFB3D28C}"/>
              </a:ext>
            </a:extLst>
          </p:cNvPr>
          <p:cNvSpPr/>
          <p:nvPr/>
        </p:nvSpPr>
        <p:spPr>
          <a:xfrm>
            <a:off x="3371703" y="5105588"/>
            <a:ext cx="642284" cy="664561"/>
          </a:xfrm>
          <a:prstGeom prst="rect">
            <a:avLst/>
          </a:prstGeom>
          <a:solidFill>
            <a:schemeClr val="accent6">
              <a:lumMod val="40000"/>
              <a:lumOff val="60000"/>
            </a:schemeClr>
          </a:solidFill>
          <a:ln w="19050">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96" dirty="0">
                <a:solidFill>
                  <a:sysClr val="windowText" lastClr="000000"/>
                </a:solidFill>
                <a:latin typeface="Times New Roman" panose="02020603050405020304" pitchFamily="18" charset="0"/>
                <a:cs typeface="Times New Roman" panose="02020603050405020304" pitchFamily="18" charset="0"/>
              </a:rPr>
              <a:t>Mask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Center</a:t>
            </a:r>
          </a:p>
        </p:txBody>
      </p:sp>
      <p:cxnSp>
        <p:nvCxnSpPr>
          <p:cNvPr id="71" name="Straight Arrow Connector 70">
            <a:extLst>
              <a:ext uri="{FF2B5EF4-FFF2-40B4-BE49-F238E27FC236}">
                <a16:creationId xmlns:a16="http://schemas.microsoft.com/office/drawing/2014/main" id="{E354B45B-AFB8-9ECC-190D-85A3A2B5D0DF}"/>
              </a:ext>
            </a:extLst>
          </p:cNvPr>
          <p:cNvCxnSpPr>
            <a:cxnSpLocks/>
            <a:stCxn id="70" idx="3"/>
            <a:endCxn id="10" idx="1"/>
          </p:cNvCxnSpPr>
          <p:nvPr/>
        </p:nvCxnSpPr>
        <p:spPr>
          <a:xfrm>
            <a:off x="4013987" y="5437869"/>
            <a:ext cx="1042227"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510D5562-476E-6F5D-5FC4-6B9C1DC30201}"/>
              </a:ext>
            </a:extLst>
          </p:cNvPr>
          <p:cNvPicPr>
            <a:picLocks noChangeAspect="1"/>
          </p:cNvPicPr>
          <p:nvPr/>
        </p:nvPicPr>
        <p:blipFill>
          <a:blip r:embed="rId5"/>
          <a:stretch>
            <a:fillRect/>
          </a:stretch>
        </p:blipFill>
        <p:spPr>
          <a:xfrm>
            <a:off x="2840709" y="1508512"/>
            <a:ext cx="7098938" cy="2851831"/>
          </a:xfrm>
          <a:prstGeom prst="rect">
            <a:avLst/>
          </a:prstGeom>
        </p:spPr>
      </p:pic>
    </p:spTree>
    <p:extLst>
      <p:ext uri="{BB962C8B-B14F-4D97-AF65-F5344CB8AC3E}">
        <p14:creationId xmlns:p14="http://schemas.microsoft.com/office/powerpoint/2010/main" val="214386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Learning Architecture</a:t>
            </a:r>
          </a:p>
        </p:txBody>
      </p:sp>
      <p:sp>
        <p:nvSpPr>
          <p:cNvPr id="5" name="Rounded Rectangle 4">
            <a:extLst>
              <a:ext uri="{FF2B5EF4-FFF2-40B4-BE49-F238E27FC236}">
                <a16:creationId xmlns:a16="http://schemas.microsoft.com/office/drawing/2014/main" id="{268450B8-3E40-D234-533C-B704743A3AAC}"/>
              </a:ext>
            </a:extLst>
          </p:cNvPr>
          <p:cNvSpPr/>
          <p:nvPr/>
        </p:nvSpPr>
        <p:spPr>
          <a:xfrm>
            <a:off x="2133612" y="1670104"/>
            <a:ext cx="9570622" cy="4360191"/>
          </a:xfrm>
          <a:prstGeom prst="roundRect">
            <a:avLst>
              <a:gd name="adj" fmla="val 453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p>
        </p:txBody>
      </p:sp>
      <p:pic>
        <p:nvPicPr>
          <p:cNvPr id="6" name="Picture 5" descr="A picture containing outdoor, sky, grass, umbrella&#10;&#10;Description automatically generated">
            <a:extLst>
              <a:ext uri="{FF2B5EF4-FFF2-40B4-BE49-F238E27FC236}">
                <a16:creationId xmlns:a16="http://schemas.microsoft.com/office/drawing/2014/main" id="{77C55762-3D88-966F-B0CA-FB0FFD3CA601}"/>
              </a:ext>
            </a:extLst>
          </p:cNvPr>
          <p:cNvPicPr>
            <a:picLocks noChangeAspect="1"/>
          </p:cNvPicPr>
          <p:nvPr/>
        </p:nvPicPr>
        <p:blipFill>
          <a:blip r:embed="rId3"/>
          <a:stretch>
            <a:fillRect/>
          </a:stretch>
        </p:blipFill>
        <p:spPr>
          <a:xfrm>
            <a:off x="4474452" y="2201358"/>
            <a:ext cx="1036998" cy="1036998"/>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5C26AD31-F9B1-22BE-C6F4-7E01C4B510C0}"/>
              </a:ext>
            </a:extLst>
          </p:cNvPr>
          <p:cNvPicPr>
            <a:picLocks noChangeAspect="1"/>
          </p:cNvPicPr>
          <p:nvPr/>
        </p:nvPicPr>
        <p:blipFill>
          <a:blip r:embed="rId4"/>
          <a:stretch>
            <a:fillRect/>
          </a:stretch>
        </p:blipFill>
        <p:spPr>
          <a:xfrm>
            <a:off x="4474451" y="3493541"/>
            <a:ext cx="1036998" cy="1036998"/>
          </a:xfrm>
          <a:prstGeom prst="rect">
            <a:avLst/>
          </a:prstGeom>
        </p:spPr>
      </p:pic>
      <p:pic>
        <p:nvPicPr>
          <p:cNvPr id="8" name="Mask Picture" descr="A person holding a kite&#10;&#10;Description automatically generated with low confidence">
            <a:extLst>
              <a:ext uri="{FF2B5EF4-FFF2-40B4-BE49-F238E27FC236}">
                <a16:creationId xmlns:a16="http://schemas.microsoft.com/office/drawing/2014/main" id="{154758E1-D17A-C6AE-833A-A0CE85F98E1A}"/>
              </a:ext>
            </a:extLst>
          </p:cNvPr>
          <p:cNvPicPr>
            <a:picLocks noChangeAspect="1"/>
          </p:cNvPicPr>
          <p:nvPr/>
        </p:nvPicPr>
        <p:blipFill>
          <a:blip r:embed="rId5"/>
          <a:stretch>
            <a:fillRect/>
          </a:stretch>
        </p:blipFill>
        <p:spPr>
          <a:xfrm>
            <a:off x="2451198" y="2844027"/>
            <a:ext cx="1037094" cy="1037094"/>
          </a:xfrm>
          <a:prstGeom prst="rect">
            <a:avLst/>
          </a:prstGeom>
          <a:ln w="57150">
            <a:noFill/>
          </a:ln>
        </p:spPr>
      </p:pic>
      <p:pic>
        <p:nvPicPr>
          <p:cNvPr id="9" name="Picture 8" descr="A person flying a kite&#10;&#10;Description automatically generated">
            <a:extLst>
              <a:ext uri="{FF2B5EF4-FFF2-40B4-BE49-F238E27FC236}">
                <a16:creationId xmlns:a16="http://schemas.microsoft.com/office/drawing/2014/main" id="{F6F911C0-8D10-9AF3-AB7A-215F8925AD7A}"/>
              </a:ext>
            </a:extLst>
          </p:cNvPr>
          <p:cNvPicPr>
            <a:picLocks noChangeAspect="1"/>
          </p:cNvPicPr>
          <p:nvPr/>
        </p:nvPicPr>
        <p:blipFill>
          <a:blip r:embed="rId6"/>
          <a:stretch>
            <a:fillRect/>
          </a:stretch>
        </p:blipFill>
        <p:spPr>
          <a:xfrm>
            <a:off x="2449628" y="4667309"/>
            <a:ext cx="1037094" cy="1037094"/>
          </a:xfrm>
          <a:prstGeom prst="rect">
            <a:avLst/>
          </a:prstGeom>
          <a:ln w="57150">
            <a:noFill/>
          </a:ln>
        </p:spPr>
      </p:pic>
      <p:pic>
        <p:nvPicPr>
          <p:cNvPr id="10" name="Picture 9">
            <a:extLst>
              <a:ext uri="{FF2B5EF4-FFF2-40B4-BE49-F238E27FC236}">
                <a16:creationId xmlns:a16="http://schemas.microsoft.com/office/drawing/2014/main" id="{8AD9A24B-9BF6-96EF-ED07-3088E0E947E6}"/>
              </a:ext>
            </a:extLst>
          </p:cNvPr>
          <p:cNvPicPr>
            <a:picLocks noChangeAspect="1"/>
          </p:cNvPicPr>
          <p:nvPr/>
        </p:nvPicPr>
        <p:blipFill>
          <a:blip r:embed="rId7"/>
          <a:stretch>
            <a:fillRect/>
          </a:stretch>
        </p:blipFill>
        <p:spPr>
          <a:xfrm>
            <a:off x="6351626" y="4667309"/>
            <a:ext cx="1037094" cy="1037094"/>
          </a:xfrm>
          <a:prstGeom prst="rect">
            <a:avLst/>
          </a:prstGeom>
        </p:spPr>
      </p:pic>
      <p:sp>
        <p:nvSpPr>
          <p:cNvPr id="11" name="Cube 10">
            <a:extLst>
              <a:ext uri="{FF2B5EF4-FFF2-40B4-BE49-F238E27FC236}">
                <a16:creationId xmlns:a16="http://schemas.microsoft.com/office/drawing/2014/main" id="{C89FD443-5A45-DA5E-F833-41CECA1A1172}"/>
              </a:ext>
            </a:extLst>
          </p:cNvPr>
          <p:cNvSpPr>
            <a:spLocks noChangeAspect="1"/>
          </p:cNvSpPr>
          <p:nvPr/>
        </p:nvSpPr>
        <p:spPr>
          <a:xfrm>
            <a:off x="7373080" y="2304336"/>
            <a:ext cx="660612" cy="639010"/>
          </a:xfrm>
          <a:prstGeom prst="cube">
            <a:avLst>
              <a:gd name="adj" fmla="val 11420"/>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pic>
        <p:nvPicPr>
          <p:cNvPr id="12" name="Picture 11" descr="Icon&#10;&#10;Description automatically generated with medium confidence">
            <a:extLst>
              <a:ext uri="{FF2B5EF4-FFF2-40B4-BE49-F238E27FC236}">
                <a16:creationId xmlns:a16="http://schemas.microsoft.com/office/drawing/2014/main" id="{15FECECF-9E80-A347-9918-1F4353F88463}"/>
              </a:ext>
            </a:extLst>
          </p:cNvPr>
          <p:cNvPicPr>
            <a:picLocks noChangeAspect="1"/>
          </p:cNvPicPr>
          <p:nvPr/>
        </p:nvPicPr>
        <p:blipFill>
          <a:blip r:embed="rId4"/>
          <a:stretch>
            <a:fillRect/>
          </a:stretch>
        </p:blipFill>
        <p:spPr>
          <a:xfrm>
            <a:off x="7366297" y="3706436"/>
            <a:ext cx="606962" cy="606962"/>
          </a:xfrm>
          <a:prstGeom prst="rect">
            <a:avLst/>
          </a:prstGeom>
        </p:spPr>
      </p:pic>
      <p:sp>
        <p:nvSpPr>
          <p:cNvPr id="13" name="Cube 12">
            <a:extLst>
              <a:ext uri="{FF2B5EF4-FFF2-40B4-BE49-F238E27FC236}">
                <a16:creationId xmlns:a16="http://schemas.microsoft.com/office/drawing/2014/main" id="{D44FD7B8-63E3-2D01-9879-5C443869B95A}"/>
              </a:ext>
            </a:extLst>
          </p:cNvPr>
          <p:cNvSpPr>
            <a:spLocks noChangeAspect="1"/>
          </p:cNvSpPr>
          <p:nvPr/>
        </p:nvSpPr>
        <p:spPr>
          <a:xfrm>
            <a:off x="10731904" y="2979267"/>
            <a:ext cx="660612" cy="639010"/>
          </a:xfrm>
          <a:prstGeom prst="cube">
            <a:avLst>
              <a:gd name="adj" fmla="val 11420"/>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sp>
        <p:nvSpPr>
          <p:cNvPr id="14" name="Cube 13">
            <a:extLst>
              <a:ext uri="{FF2B5EF4-FFF2-40B4-BE49-F238E27FC236}">
                <a16:creationId xmlns:a16="http://schemas.microsoft.com/office/drawing/2014/main" id="{6C5CDE7C-8063-E106-ED50-27F6F3D93E37}"/>
              </a:ext>
            </a:extLst>
          </p:cNvPr>
          <p:cNvSpPr>
            <a:spLocks noChangeAspect="1"/>
          </p:cNvSpPr>
          <p:nvPr/>
        </p:nvSpPr>
        <p:spPr>
          <a:xfrm>
            <a:off x="10729836" y="1915899"/>
            <a:ext cx="673595" cy="651568"/>
          </a:xfrm>
          <a:prstGeom prst="cube">
            <a:avLst>
              <a:gd name="adj" fmla="val 11420"/>
            </a:avLst>
          </a:prstGeom>
          <a:solidFill>
            <a:schemeClr val="accent3">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F9C9C0EE-9A35-FAE9-72BA-452D4DB2B7D2}"/>
              </a:ext>
            </a:extLst>
          </p:cNvPr>
          <p:cNvCxnSpPr>
            <a:cxnSpLocks/>
            <a:stCxn id="8" idx="3"/>
            <a:endCxn id="6" idx="1"/>
          </p:cNvCxnSpPr>
          <p:nvPr/>
        </p:nvCxnSpPr>
        <p:spPr>
          <a:xfrm flipV="1">
            <a:off x="3488292" y="2719859"/>
            <a:ext cx="986162" cy="6427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CA50ABC-F138-6DAE-0C97-F85F872F31A1}"/>
              </a:ext>
            </a:extLst>
          </p:cNvPr>
          <p:cNvCxnSpPr>
            <a:cxnSpLocks/>
            <a:stCxn id="8" idx="3"/>
            <a:endCxn id="7" idx="1"/>
          </p:cNvCxnSpPr>
          <p:nvPr/>
        </p:nvCxnSpPr>
        <p:spPr>
          <a:xfrm>
            <a:off x="3488290" y="3362575"/>
            <a:ext cx="986161" cy="6494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166DB1-3013-9DC3-7F27-70C6582AD4EE}"/>
              </a:ext>
            </a:extLst>
          </p:cNvPr>
          <p:cNvCxnSpPr>
            <a:cxnSpLocks/>
            <a:stCxn id="7" idx="3"/>
            <a:endCxn id="12" idx="1"/>
          </p:cNvCxnSpPr>
          <p:nvPr/>
        </p:nvCxnSpPr>
        <p:spPr>
          <a:xfrm flipV="1">
            <a:off x="5511449" y="4009917"/>
            <a:ext cx="1854848" cy="21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00F9566-F5EC-1B3B-735B-EF07D5EEA214}"/>
              </a:ext>
            </a:extLst>
          </p:cNvPr>
          <p:cNvCxnSpPr>
            <a:cxnSpLocks/>
            <a:stCxn id="10" idx="3"/>
            <a:endCxn id="73" idx="1"/>
          </p:cNvCxnSpPr>
          <p:nvPr/>
        </p:nvCxnSpPr>
        <p:spPr>
          <a:xfrm flipV="1">
            <a:off x="7388720" y="5185600"/>
            <a:ext cx="630306" cy="2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3C2291F-0C3C-0FB7-0E2C-00F50ACFED7E}"/>
              </a:ext>
            </a:extLst>
          </p:cNvPr>
          <p:cNvCxnSpPr>
            <a:cxnSpLocks/>
            <a:stCxn id="9" idx="3"/>
            <a:endCxn id="70" idx="1"/>
          </p:cNvCxnSpPr>
          <p:nvPr/>
        </p:nvCxnSpPr>
        <p:spPr>
          <a:xfrm flipV="1">
            <a:off x="3486722" y="5183224"/>
            <a:ext cx="1180393"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6E6ABF43-9356-79AC-C568-89009711A2FC}"/>
              </a:ext>
            </a:extLst>
          </p:cNvPr>
          <p:cNvCxnSpPr>
            <a:cxnSpLocks/>
            <a:stCxn id="75" idx="3"/>
          </p:cNvCxnSpPr>
          <p:nvPr/>
        </p:nvCxnSpPr>
        <p:spPr>
          <a:xfrm flipV="1">
            <a:off x="8753225" y="4329320"/>
            <a:ext cx="983605" cy="869095"/>
          </a:xfrm>
          <a:prstGeom prst="bentConnector3">
            <a:avLst>
              <a:gd name="adj1" fmla="val 88225"/>
            </a:avLst>
          </a:prstGeom>
          <a:ln w="28575"/>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260183E-DC61-835B-D644-3DE99380C964}"/>
              </a:ext>
            </a:extLst>
          </p:cNvPr>
          <p:cNvCxnSpPr>
            <a:cxnSpLocks/>
            <a:stCxn id="11" idx="4"/>
          </p:cNvCxnSpPr>
          <p:nvPr/>
        </p:nvCxnSpPr>
        <p:spPr>
          <a:xfrm>
            <a:off x="7960718" y="2660328"/>
            <a:ext cx="857109" cy="6022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12E9D2C-AE6C-0F59-3606-5F4D24E3777B}"/>
              </a:ext>
            </a:extLst>
          </p:cNvPr>
          <p:cNvCxnSpPr>
            <a:cxnSpLocks/>
            <a:stCxn id="12" idx="3"/>
          </p:cNvCxnSpPr>
          <p:nvPr/>
        </p:nvCxnSpPr>
        <p:spPr>
          <a:xfrm flipV="1">
            <a:off x="7973260" y="3402955"/>
            <a:ext cx="844567" cy="606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D25D330-8167-5649-F202-19F3BBEE0B52}"/>
              </a:ext>
            </a:extLst>
          </p:cNvPr>
          <p:cNvCxnSpPr>
            <a:cxnSpLocks/>
            <a:endCxn id="65" idx="1"/>
          </p:cNvCxnSpPr>
          <p:nvPr/>
        </p:nvCxnSpPr>
        <p:spPr>
          <a:xfrm flipV="1">
            <a:off x="5511449" y="2644402"/>
            <a:ext cx="506561" cy="56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A3A4409-C02C-8456-EB0C-5C5888D72DB7}"/>
              </a:ext>
            </a:extLst>
          </p:cNvPr>
          <p:cNvCxnSpPr>
            <a:cxnSpLocks/>
          </p:cNvCxnSpPr>
          <p:nvPr/>
        </p:nvCxnSpPr>
        <p:spPr>
          <a:xfrm>
            <a:off x="11044373" y="2567467"/>
            <a:ext cx="0" cy="40630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C821432-A3DE-A224-236C-D7BECCB14700}"/>
              </a:ext>
            </a:extLst>
          </p:cNvPr>
          <p:cNvSpPr txBox="1"/>
          <p:nvPr/>
        </p:nvSpPr>
        <p:spPr>
          <a:xfrm>
            <a:off x="11035346" y="2648507"/>
            <a:ext cx="641388" cy="276358"/>
          </a:xfrm>
          <a:prstGeom prst="rect">
            <a:avLst/>
          </a:prstGeom>
          <a:noFill/>
        </p:spPr>
        <p:txBody>
          <a:bodyPr wrap="square" rtlCol="0">
            <a:spAutoFit/>
          </a:bodyPr>
          <a:lstStyle/>
          <a:p>
            <a:r>
              <a:rPr lang="en-US" sz="1196" dirty="0">
                <a:latin typeface="Times New Roman" panose="02020603050405020304" pitchFamily="18" charset="0"/>
                <a:cs typeface="Times New Roman" panose="02020603050405020304" pitchFamily="18" charset="0"/>
              </a:rPr>
              <a:t>L1 loss</a:t>
            </a:r>
          </a:p>
        </p:txBody>
      </p:sp>
      <p:sp>
        <p:nvSpPr>
          <p:cNvPr id="26" name="TextBox 25">
            <a:extLst>
              <a:ext uri="{FF2B5EF4-FFF2-40B4-BE49-F238E27FC236}">
                <a16:creationId xmlns:a16="http://schemas.microsoft.com/office/drawing/2014/main" id="{F641867B-F23C-40D2-3BAF-3DEDFBC72B62}"/>
              </a:ext>
            </a:extLst>
          </p:cNvPr>
          <p:cNvSpPr txBox="1"/>
          <p:nvPr/>
        </p:nvSpPr>
        <p:spPr>
          <a:xfrm>
            <a:off x="4405112" y="1949923"/>
            <a:ext cx="116629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Masked Image</a:t>
            </a:r>
          </a:p>
        </p:txBody>
      </p:sp>
      <p:sp>
        <p:nvSpPr>
          <p:cNvPr id="27" name="TextBox 26">
            <a:extLst>
              <a:ext uri="{FF2B5EF4-FFF2-40B4-BE49-F238E27FC236}">
                <a16:creationId xmlns:a16="http://schemas.microsoft.com/office/drawing/2014/main" id="{CD44929D-B98B-158C-85E7-D845BAD0CD78}"/>
              </a:ext>
            </a:extLst>
          </p:cNvPr>
          <p:cNvSpPr txBox="1"/>
          <p:nvPr/>
        </p:nvSpPr>
        <p:spPr>
          <a:xfrm>
            <a:off x="4727485" y="3236020"/>
            <a:ext cx="52154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a:t>
            </a:r>
          </a:p>
        </p:txBody>
      </p:sp>
      <p:sp>
        <p:nvSpPr>
          <p:cNvPr id="28" name="TextBox 27">
            <a:extLst>
              <a:ext uri="{FF2B5EF4-FFF2-40B4-BE49-F238E27FC236}">
                <a16:creationId xmlns:a16="http://schemas.microsoft.com/office/drawing/2014/main" id="{E8461563-2AFA-F8BF-0060-A386E61FA453}"/>
              </a:ext>
            </a:extLst>
          </p:cNvPr>
          <p:cNvSpPr txBox="1"/>
          <p:nvPr/>
        </p:nvSpPr>
        <p:spPr>
          <a:xfrm>
            <a:off x="6145757" y="5683845"/>
            <a:ext cx="144882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Segmented Person</a:t>
            </a:r>
          </a:p>
        </p:txBody>
      </p:sp>
      <p:sp>
        <p:nvSpPr>
          <p:cNvPr id="29" name="TextBox 28">
            <a:extLst>
              <a:ext uri="{FF2B5EF4-FFF2-40B4-BE49-F238E27FC236}">
                <a16:creationId xmlns:a16="http://schemas.microsoft.com/office/drawing/2014/main" id="{15924CCD-A2A9-AA2E-CCA4-011D4E74AAEA}"/>
              </a:ext>
            </a:extLst>
          </p:cNvPr>
          <p:cNvSpPr txBox="1"/>
          <p:nvPr/>
        </p:nvSpPr>
        <p:spPr>
          <a:xfrm>
            <a:off x="7153085" y="2059113"/>
            <a:ext cx="112914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Latent feature</a:t>
            </a:r>
          </a:p>
        </p:txBody>
      </p:sp>
      <p:sp>
        <p:nvSpPr>
          <p:cNvPr id="30" name="TextBox 29">
            <a:extLst>
              <a:ext uri="{FF2B5EF4-FFF2-40B4-BE49-F238E27FC236}">
                <a16:creationId xmlns:a16="http://schemas.microsoft.com/office/drawing/2014/main" id="{7DA95E8C-4210-5716-C6BD-E3E83B72F038}"/>
              </a:ext>
            </a:extLst>
          </p:cNvPr>
          <p:cNvSpPr txBox="1"/>
          <p:nvPr/>
        </p:nvSpPr>
        <p:spPr>
          <a:xfrm>
            <a:off x="6912471" y="4296614"/>
            <a:ext cx="155989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Rescaled Mask</a:t>
            </a:r>
          </a:p>
        </p:txBody>
      </p:sp>
      <p:sp>
        <p:nvSpPr>
          <p:cNvPr id="31" name="TextBox 30">
            <a:extLst>
              <a:ext uri="{FF2B5EF4-FFF2-40B4-BE49-F238E27FC236}">
                <a16:creationId xmlns:a16="http://schemas.microsoft.com/office/drawing/2014/main" id="{D1459044-49DA-6471-4317-873C435B0ABF}"/>
              </a:ext>
            </a:extLst>
          </p:cNvPr>
          <p:cNvSpPr txBox="1"/>
          <p:nvPr/>
        </p:nvSpPr>
        <p:spPr>
          <a:xfrm>
            <a:off x="5778778" y="3787465"/>
            <a:ext cx="119265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a:t>
            </a:r>
          </a:p>
        </p:txBody>
      </p:sp>
      <p:pic>
        <p:nvPicPr>
          <p:cNvPr id="32" name="Picture 31">
            <a:extLst>
              <a:ext uri="{FF2B5EF4-FFF2-40B4-BE49-F238E27FC236}">
                <a16:creationId xmlns:a16="http://schemas.microsoft.com/office/drawing/2014/main" id="{AF2517CE-76C2-94E8-24B8-51AF66FCF1FA}"/>
              </a:ext>
            </a:extLst>
          </p:cNvPr>
          <p:cNvPicPr>
            <a:picLocks noChangeAspect="1"/>
          </p:cNvPicPr>
          <p:nvPr/>
        </p:nvPicPr>
        <p:blipFill>
          <a:blip r:embed="rId8"/>
          <a:srcRect/>
          <a:stretch/>
        </p:blipFill>
        <p:spPr>
          <a:xfrm>
            <a:off x="7368979" y="3025851"/>
            <a:ext cx="606960" cy="606960"/>
          </a:xfrm>
          <a:prstGeom prst="rect">
            <a:avLst/>
          </a:prstGeom>
        </p:spPr>
      </p:pic>
      <p:cxnSp>
        <p:nvCxnSpPr>
          <p:cNvPr id="33" name="Straight Arrow Connector 32">
            <a:extLst>
              <a:ext uri="{FF2B5EF4-FFF2-40B4-BE49-F238E27FC236}">
                <a16:creationId xmlns:a16="http://schemas.microsoft.com/office/drawing/2014/main" id="{55718B70-48CC-6587-8676-CB403E4C369A}"/>
              </a:ext>
            </a:extLst>
          </p:cNvPr>
          <p:cNvCxnSpPr>
            <a:cxnSpLocks/>
            <a:stCxn id="32" idx="3"/>
          </p:cNvCxnSpPr>
          <p:nvPr/>
        </p:nvCxnSpPr>
        <p:spPr>
          <a:xfrm>
            <a:off x="7975939" y="3329331"/>
            <a:ext cx="8292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D8DD226-BA20-6B77-76E3-5EDB8A261C54}"/>
              </a:ext>
            </a:extLst>
          </p:cNvPr>
          <p:cNvSpPr txBox="1"/>
          <p:nvPr/>
        </p:nvSpPr>
        <p:spPr>
          <a:xfrm>
            <a:off x="6570588" y="3197629"/>
            <a:ext cx="884666"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Noise map</a:t>
            </a:r>
          </a:p>
        </p:txBody>
      </p:sp>
      <p:sp>
        <p:nvSpPr>
          <p:cNvPr id="35" name="TextBox 34">
            <a:extLst>
              <a:ext uri="{FF2B5EF4-FFF2-40B4-BE49-F238E27FC236}">
                <a16:creationId xmlns:a16="http://schemas.microsoft.com/office/drawing/2014/main" id="{52C24E8A-9DF3-646C-8D57-FBAD6EC34A7C}"/>
              </a:ext>
            </a:extLst>
          </p:cNvPr>
          <p:cNvSpPr txBox="1"/>
          <p:nvPr/>
        </p:nvSpPr>
        <p:spPr>
          <a:xfrm>
            <a:off x="10341358" y="1670104"/>
            <a:ext cx="1533005"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Target Latent</a:t>
            </a:r>
          </a:p>
        </p:txBody>
      </p:sp>
      <p:sp>
        <p:nvSpPr>
          <p:cNvPr id="36" name="TextBox 35">
            <a:extLst>
              <a:ext uri="{FF2B5EF4-FFF2-40B4-BE49-F238E27FC236}">
                <a16:creationId xmlns:a16="http://schemas.microsoft.com/office/drawing/2014/main" id="{92534B34-2911-2D34-E920-7684C2995963}"/>
              </a:ext>
            </a:extLst>
          </p:cNvPr>
          <p:cNvSpPr txBox="1"/>
          <p:nvPr/>
        </p:nvSpPr>
        <p:spPr>
          <a:xfrm>
            <a:off x="10430085" y="3613503"/>
            <a:ext cx="1274149"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Predicted Latent</a:t>
            </a:r>
          </a:p>
        </p:txBody>
      </p:sp>
      <p:cxnSp>
        <p:nvCxnSpPr>
          <p:cNvPr id="37" name="Curved Connector 36">
            <a:extLst>
              <a:ext uri="{FF2B5EF4-FFF2-40B4-BE49-F238E27FC236}">
                <a16:creationId xmlns:a16="http://schemas.microsoft.com/office/drawing/2014/main" id="{5DC7E7A6-DD3C-3F55-D349-DBE4E236CC30}"/>
              </a:ext>
            </a:extLst>
          </p:cNvPr>
          <p:cNvCxnSpPr>
            <a:cxnSpLocks/>
            <a:endCxn id="8" idx="1"/>
          </p:cNvCxnSpPr>
          <p:nvPr/>
        </p:nvCxnSpPr>
        <p:spPr>
          <a:xfrm flipV="1">
            <a:off x="1820041" y="3362573"/>
            <a:ext cx="631155" cy="40089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0AEA6B05-18B8-A5A6-E987-6529D5BCBABF}"/>
              </a:ext>
            </a:extLst>
          </p:cNvPr>
          <p:cNvCxnSpPr>
            <a:cxnSpLocks/>
            <a:stCxn id="8" idx="0"/>
          </p:cNvCxnSpPr>
          <p:nvPr/>
        </p:nvCxnSpPr>
        <p:spPr>
          <a:xfrm rot="5400000" flipH="1" flipV="1">
            <a:off x="5424729" y="-692751"/>
            <a:ext cx="1081794" cy="5991762"/>
          </a:xfrm>
          <a:prstGeom prst="bentConnector2">
            <a:avLst/>
          </a:prstGeom>
          <a:ln w="28575"/>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DF9BD02A-EF76-3E7A-5B5A-A78D9B50F749}"/>
              </a:ext>
            </a:extLst>
          </p:cNvPr>
          <p:cNvCxnSpPr>
            <a:cxnSpLocks/>
            <a:endCxn id="96" idx="1"/>
          </p:cNvCxnSpPr>
          <p:nvPr/>
        </p:nvCxnSpPr>
        <p:spPr>
          <a:xfrm>
            <a:off x="8377422" y="1762233"/>
            <a:ext cx="1191550" cy="50618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5D5767F-633F-A384-0D78-DAAC900A9A04}"/>
              </a:ext>
            </a:extLst>
          </p:cNvPr>
          <p:cNvGrpSpPr/>
          <p:nvPr/>
        </p:nvGrpSpPr>
        <p:grpSpPr>
          <a:xfrm>
            <a:off x="606716" y="1549892"/>
            <a:ext cx="1213324" cy="4796805"/>
            <a:chOff x="606716" y="1549892"/>
            <a:chExt cx="1213324" cy="4796805"/>
          </a:xfrm>
        </p:grpSpPr>
        <p:grpSp>
          <p:nvGrpSpPr>
            <p:cNvPr id="40" name="Group 39">
              <a:extLst>
                <a:ext uri="{FF2B5EF4-FFF2-40B4-BE49-F238E27FC236}">
                  <a16:creationId xmlns:a16="http://schemas.microsoft.com/office/drawing/2014/main" id="{E11CDAE8-CCED-144B-42F9-62B1870D343D}"/>
                </a:ext>
              </a:extLst>
            </p:cNvPr>
            <p:cNvGrpSpPr/>
            <p:nvPr/>
          </p:nvGrpSpPr>
          <p:grpSpPr>
            <a:xfrm>
              <a:off x="606716" y="1557488"/>
              <a:ext cx="1213324" cy="4789209"/>
              <a:chOff x="75885" y="-33833"/>
              <a:chExt cx="1788464" cy="6406090"/>
            </a:xfrm>
          </p:grpSpPr>
          <p:grpSp>
            <p:nvGrpSpPr>
              <p:cNvPr id="41" name="Group 40">
                <a:extLst>
                  <a:ext uri="{FF2B5EF4-FFF2-40B4-BE49-F238E27FC236}">
                    <a16:creationId xmlns:a16="http://schemas.microsoft.com/office/drawing/2014/main" id="{8C6DA5C4-9B2C-16E8-FE31-80F30AB537D6}"/>
                  </a:ext>
                </a:extLst>
              </p:cNvPr>
              <p:cNvGrpSpPr/>
              <p:nvPr/>
            </p:nvGrpSpPr>
            <p:grpSpPr>
              <a:xfrm>
                <a:off x="75885" y="-33833"/>
                <a:ext cx="1786362" cy="2472350"/>
                <a:chOff x="75885" y="113487"/>
                <a:chExt cx="1786362" cy="2472350"/>
              </a:xfrm>
            </p:grpSpPr>
            <p:pic>
              <p:nvPicPr>
                <p:cNvPr id="54" name="Picture 12">
                  <a:extLst>
                    <a:ext uri="{FF2B5EF4-FFF2-40B4-BE49-F238E27FC236}">
                      <a16:creationId xmlns:a16="http://schemas.microsoft.com/office/drawing/2014/main" id="{7B59966F-CC58-C686-ADBE-D15B54DE2D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2" cy="247235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B25B88B-4F4B-2BD6-CEAF-5D2759D1CBC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6" name="Rectangle 55">
                  <a:extLst>
                    <a:ext uri="{FF2B5EF4-FFF2-40B4-BE49-F238E27FC236}">
                      <a16:creationId xmlns:a16="http://schemas.microsoft.com/office/drawing/2014/main" id="{994B6B8D-185F-0681-B3FC-969E3BC7E05A}"/>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2" name="Group 41">
                <a:extLst>
                  <a:ext uri="{FF2B5EF4-FFF2-40B4-BE49-F238E27FC236}">
                    <a16:creationId xmlns:a16="http://schemas.microsoft.com/office/drawing/2014/main" id="{BE1D4649-AB39-2E4D-FA25-5E409412D3A1}"/>
                  </a:ext>
                </a:extLst>
              </p:cNvPr>
              <p:cNvGrpSpPr/>
              <p:nvPr/>
            </p:nvGrpSpPr>
            <p:grpSpPr>
              <a:xfrm>
                <a:off x="77986" y="1278627"/>
                <a:ext cx="1786363" cy="2472350"/>
                <a:chOff x="75885" y="113487"/>
                <a:chExt cx="1786363" cy="2472350"/>
              </a:xfrm>
            </p:grpSpPr>
            <p:pic>
              <p:nvPicPr>
                <p:cNvPr id="51" name="Picture 12">
                  <a:extLst>
                    <a:ext uri="{FF2B5EF4-FFF2-40B4-BE49-F238E27FC236}">
                      <a16:creationId xmlns:a16="http://schemas.microsoft.com/office/drawing/2014/main" id="{0E6F7860-A45D-FCAA-95F3-B46BC21BFE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0006B44-6F70-DBBF-63B2-C376E5187FB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3" name="Rectangle 52">
                  <a:extLst>
                    <a:ext uri="{FF2B5EF4-FFF2-40B4-BE49-F238E27FC236}">
                      <a16:creationId xmlns:a16="http://schemas.microsoft.com/office/drawing/2014/main" id="{A8C2C3B2-6A09-28E9-4328-9B9079845228}"/>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3" name="Group 42">
                <a:extLst>
                  <a:ext uri="{FF2B5EF4-FFF2-40B4-BE49-F238E27FC236}">
                    <a16:creationId xmlns:a16="http://schemas.microsoft.com/office/drawing/2014/main" id="{E334C861-836E-B2D0-BF1E-AF7F2091D75C}"/>
                  </a:ext>
                </a:extLst>
              </p:cNvPr>
              <p:cNvGrpSpPr/>
              <p:nvPr/>
            </p:nvGrpSpPr>
            <p:grpSpPr>
              <a:xfrm>
                <a:off x="77986" y="2589267"/>
                <a:ext cx="1786363" cy="2472350"/>
                <a:chOff x="75885" y="113487"/>
                <a:chExt cx="1786363" cy="2472350"/>
              </a:xfrm>
            </p:grpSpPr>
            <p:pic>
              <p:nvPicPr>
                <p:cNvPr id="48" name="Picture 12">
                  <a:extLst>
                    <a:ext uri="{FF2B5EF4-FFF2-40B4-BE49-F238E27FC236}">
                      <a16:creationId xmlns:a16="http://schemas.microsoft.com/office/drawing/2014/main" id="{78DDD1D4-545C-73B9-4BA0-EBFC9E0AB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DB16540F-EA3F-E292-8CC3-3F3B237E474C}"/>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0" name="Rectangle 49">
                  <a:extLst>
                    <a:ext uri="{FF2B5EF4-FFF2-40B4-BE49-F238E27FC236}">
                      <a16:creationId xmlns:a16="http://schemas.microsoft.com/office/drawing/2014/main" id="{6EF1D4F3-0D2E-B7DF-B70A-28C0ADD3E624}"/>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4" name="Group 43">
                <a:extLst>
                  <a:ext uri="{FF2B5EF4-FFF2-40B4-BE49-F238E27FC236}">
                    <a16:creationId xmlns:a16="http://schemas.microsoft.com/office/drawing/2014/main" id="{1ACEA99C-07CA-FF30-9624-659A7121A59D}"/>
                  </a:ext>
                </a:extLst>
              </p:cNvPr>
              <p:cNvGrpSpPr/>
              <p:nvPr/>
            </p:nvGrpSpPr>
            <p:grpSpPr>
              <a:xfrm>
                <a:off x="77986" y="3899907"/>
                <a:ext cx="1786363" cy="2472350"/>
                <a:chOff x="75885" y="113487"/>
                <a:chExt cx="1786363" cy="2472350"/>
              </a:xfrm>
            </p:grpSpPr>
            <p:pic>
              <p:nvPicPr>
                <p:cNvPr id="45" name="Picture 12">
                  <a:extLst>
                    <a:ext uri="{FF2B5EF4-FFF2-40B4-BE49-F238E27FC236}">
                      <a16:creationId xmlns:a16="http://schemas.microsoft.com/office/drawing/2014/main" id="{11C6EE52-E9B9-AD86-B1F6-A578AE3573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D9B1939-C992-A801-1F41-EAE518FD2C08}"/>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47" name="Rectangle 46">
                  <a:extLst>
                    <a:ext uri="{FF2B5EF4-FFF2-40B4-BE49-F238E27FC236}">
                      <a16:creationId xmlns:a16="http://schemas.microsoft.com/office/drawing/2014/main" id="{410FF417-A8A7-74E6-50A2-1C900A506C21}"/>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pic>
          <p:nvPicPr>
            <p:cNvPr id="57" name="Picture 56" descr="A person flying a large colorful kite&#10;&#10;Description automatically generated with low confidence">
              <a:extLst>
                <a:ext uri="{FF2B5EF4-FFF2-40B4-BE49-F238E27FC236}">
                  <a16:creationId xmlns:a16="http://schemas.microsoft.com/office/drawing/2014/main" id="{B630FF35-DA24-DD18-7385-DD8C8B8C81AE}"/>
                </a:ext>
              </a:extLst>
            </p:cNvPr>
            <p:cNvPicPr>
              <a:picLocks/>
            </p:cNvPicPr>
            <p:nvPr/>
          </p:nvPicPr>
          <p:blipFill>
            <a:blip r:embed="rId10"/>
            <a:stretch>
              <a:fillRect/>
            </a:stretch>
          </p:blipFill>
          <p:spPr>
            <a:xfrm>
              <a:off x="793033" y="2063915"/>
              <a:ext cx="838441" cy="843230"/>
            </a:xfrm>
            <a:prstGeom prst="rect">
              <a:avLst/>
            </a:prstGeom>
            <a:ln>
              <a:noFill/>
            </a:ln>
          </p:spPr>
        </p:pic>
        <p:pic>
          <p:nvPicPr>
            <p:cNvPr id="58" name="Picture 57" descr="A person flying a large colorful kite&#10;&#10;Description automatically generated with low confidence">
              <a:extLst>
                <a:ext uri="{FF2B5EF4-FFF2-40B4-BE49-F238E27FC236}">
                  <a16:creationId xmlns:a16="http://schemas.microsoft.com/office/drawing/2014/main" id="{9B2BBBCC-BE8E-5DEA-A541-BEB2AAB73978}"/>
                </a:ext>
              </a:extLst>
            </p:cNvPr>
            <p:cNvPicPr>
              <a:picLocks/>
            </p:cNvPicPr>
            <p:nvPr/>
          </p:nvPicPr>
          <p:blipFill rotWithShape="1">
            <a:blip r:embed="rId10"/>
            <a:srcRect t="57798"/>
            <a:stretch/>
          </p:blipFill>
          <p:spPr>
            <a:xfrm>
              <a:off x="793032" y="1549892"/>
              <a:ext cx="854510" cy="360619"/>
            </a:xfrm>
            <a:prstGeom prst="rect">
              <a:avLst/>
            </a:prstGeom>
            <a:ln>
              <a:noFill/>
            </a:ln>
          </p:spPr>
        </p:pic>
        <p:pic>
          <p:nvPicPr>
            <p:cNvPr id="59" name="Picture 58" descr="A person holding a kite&#10;&#10;Description automatically generated with low confidence">
              <a:extLst>
                <a:ext uri="{FF2B5EF4-FFF2-40B4-BE49-F238E27FC236}">
                  <a16:creationId xmlns:a16="http://schemas.microsoft.com/office/drawing/2014/main" id="{9101E288-DC37-BBBC-A659-710D84A0A49F}"/>
                </a:ext>
              </a:extLst>
            </p:cNvPr>
            <p:cNvPicPr>
              <a:picLocks/>
            </p:cNvPicPr>
            <p:nvPr/>
          </p:nvPicPr>
          <p:blipFill>
            <a:blip r:embed="rId5"/>
            <a:stretch>
              <a:fillRect/>
            </a:stretch>
          </p:blipFill>
          <p:spPr>
            <a:xfrm>
              <a:off x="780411" y="3037375"/>
              <a:ext cx="854510" cy="854510"/>
            </a:xfrm>
            <a:prstGeom prst="rect">
              <a:avLst/>
            </a:prstGeom>
            <a:ln w="57150">
              <a:noFill/>
            </a:ln>
          </p:spPr>
        </p:pic>
        <p:pic>
          <p:nvPicPr>
            <p:cNvPr id="60" name="Picture 59" descr="A person flying a kite&#10;&#10;Description automatically generated with medium confidence">
              <a:extLst>
                <a:ext uri="{FF2B5EF4-FFF2-40B4-BE49-F238E27FC236}">
                  <a16:creationId xmlns:a16="http://schemas.microsoft.com/office/drawing/2014/main" id="{5DC0B4F4-5820-2AF1-E4E0-EC885E583A2A}"/>
                </a:ext>
              </a:extLst>
            </p:cNvPr>
            <p:cNvPicPr>
              <a:picLocks/>
            </p:cNvPicPr>
            <p:nvPr/>
          </p:nvPicPr>
          <p:blipFill>
            <a:blip r:embed="rId11"/>
            <a:stretch>
              <a:fillRect/>
            </a:stretch>
          </p:blipFill>
          <p:spPr>
            <a:xfrm>
              <a:off x="780411" y="4016256"/>
              <a:ext cx="854510" cy="854510"/>
            </a:xfrm>
            <a:prstGeom prst="rect">
              <a:avLst/>
            </a:prstGeom>
            <a:ln>
              <a:noFill/>
            </a:ln>
          </p:spPr>
        </p:pic>
        <p:pic>
          <p:nvPicPr>
            <p:cNvPr id="61" name="Picture 60" descr="A person flying a kite&#10;&#10;Description automatically generated">
              <a:extLst>
                <a:ext uri="{FF2B5EF4-FFF2-40B4-BE49-F238E27FC236}">
                  <a16:creationId xmlns:a16="http://schemas.microsoft.com/office/drawing/2014/main" id="{B86FBDF5-5906-1E64-6E9D-0415D1D67CAC}"/>
                </a:ext>
              </a:extLst>
            </p:cNvPr>
            <p:cNvPicPr>
              <a:picLocks/>
            </p:cNvPicPr>
            <p:nvPr/>
          </p:nvPicPr>
          <p:blipFill>
            <a:blip r:embed="rId6"/>
            <a:stretch>
              <a:fillRect/>
            </a:stretch>
          </p:blipFill>
          <p:spPr>
            <a:xfrm>
              <a:off x="785410" y="5000122"/>
              <a:ext cx="854510" cy="854510"/>
            </a:xfrm>
            <a:prstGeom prst="rect">
              <a:avLst/>
            </a:prstGeom>
            <a:ln w="57150">
              <a:noFill/>
            </a:ln>
          </p:spPr>
        </p:pic>
        <p:pic>
          <p:nvPicPr>
            <p:cNvPr id="62" name="Picture 61" descr="A person flying a kite&#10;&#10;Description automatically generated">
              <a:extLst>
                <a:ext uri="{FF2B5EF4-FFF2-40B4-BE49-F238E27FC236}">
                  <a16:creationId xmlns:a16="http://schemas.microsoft.com/office/drawing/2014/main" id="{030CDA60-34DD-5641-07C4-D79CB8163789}"/>
                </a:ext>
              </a:extLst>
            </p:cNvPr>
            <p:cNvPicPr>
              <a:picLocks/>
            </p:cNvPicPr>
            <p:nvPr/>
          </p:nvPicPr>
          <p:blipFill rotWithShape="1">
            <a:blip r:embed="rId6"/>
            <a:srcRect b="57553"/>
            <a:stretch/>
          </p:blipFill>
          <p:spPr>
            <a:xfrm>
              <a:off x="785410" y="5983988"/>
              <a:ext cx="854510" cy="362709"/>
            </a:xfrm>
            <a:prstGeom prst="rect">
              <a:avLst/>
            </a:prstGeom>
            <a:ln w="57150">
              <a:noFill/>
            </a:ln>
          </p:spPr>
        </p:pic>
      </p:grpSp>
      <p:cxnSp>
        <p:nvCxnSpPr>
          <p:cNvPr id="63" name="Curved Connector 62">
            <a:extLst>
              <a:ext uri="{FF2B5EF4-FFF2-40B4-BE49-F238E27FC236}">
                <a16:creationId xmlns:a16="http://schemas.microsoft.com/office/drawing/2014/main" id="{D4EDD1DB-7E34-333E-2FF3-AAC8B6259508}"/>
              </a:ext>
            </a:extLst>
          </p:cNvPr>
          <p:cNvCxnSpPr>
            <a:cxnSpLocks/>
            <a:endCxn id="9" idx="1"/>
          </p:cNvCxnSpPr>
          <p:nvPr/>
        </p:nvCxnSpPr>
        <p:spPr>
          <a:xfrm flipV="1">
            <a:off x="1820040" y="5185855"/>
            <a:ext cx="629586" cy="5372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F1B574EE-1DAF-7D25-4234-A9E2DA3CFF0A}"/>
              </a:ext>
            </a:extLst>
          </p:cNvPr>
          <p:cNvGrpSpPr/>
          <p:nvPr/>
        </p:nvGrpSpPr>
        <p:grpSpPr>
          <a:xfrm>
            <a:off x="6018009" y="2128077"/>
            <a:ext cx="747028" cy="1032649"/>
            <a:chOff x="7327775" y="591597"/>
            <a:chExt cx="772142" cy="1100664"/>
          </a:xfrm>
        </p:grpSpPr>
        <p:sp>
          <p:nvSpPr>
            <p:cNvPr id="65" name="Rectangle 64">
              <a:extLst>
                <a:ext uri="{FF2B5EF4-FFF2-40B4-BE49-F238E27FC236}">
                  <a16:creationId xmlns:a16="http://schemas.microsoft.com/office/drawing/2014/main" id="{4F6664E1-7E54-A136-D0AF-B750C6671A3C}"/>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6" name="Rectangle 65">
              <a:extLst>
                <a:ext uri="{FF2B5EF4-FFF2-40B4-BE49-F238E27FC236}">
                  <a16:creationId xmlns:a16="http://schemas.microsoft.com/office/drawing/2014/main" id="{7BD86972-8F7D-2EF7-F7F2-E3FAE51A3731}"/>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7" name="Rectangle 66">
              <a:extLst>
                <a:ext uri="{FF2B5EF4-FFF2-40B4-BE49-F238E27FC236}">
                  <a16:creationId xmlns:a16="http://schemas.microsoft.com/office/drawing/2014/main" id="{4ADD7180-9F35-F30E-F293-6C3D81DA228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8" name="Rectangle 67">
              <a:extLst>
                <a:ext uri="{FF2B5EF4-FFF2-40B4-BE49-F238E27FC236}">
                  <a16:creationId xmlns:a16="http://schemas.microsoft.com/office/drawing/2014/main" id="{BAB1571C-F092-5F4D-03C7-E81932503B1B}"/>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cxnSp>
        <p:nvCxnSpPr>
          <p:cNvPr id="69" name="Straight Arrow Connector 68">
            <a:extLst>
              <a:ext uri="{FF2B5EF4-FFF2-40B4-BE49-F238E27FC236}">
                <a16:creationId xmlns:a16="http://schemas.microsoft.com/office/drawing/2014/main" id="{92BCD8AA-0946-06E9-3556-0A6C0DE9C91F}"/>
              </a:ext>
            </a:extLst>
          </p:cNvPr>
          <p:cNvCxnSpPr>
            <a:cxnSpLocks/>
            <a:stCxn id="67" idx="3"/>
            <a:endCxn id="11" idx="2"/>
          </p:cNvCxnSpPr>
          <p:nvPr/>
        </p:nvCxnSpPr>
        <p:spPr>
          <a:xfrm>
            <a:off x="6765037" y="2655663"/>
            <a:ext cx="608043" cy="46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2DBF5B8-905D-49F4-39EF-0A53DFB3D28C}"/>
              </a:ext>
            </a:extLst>
          </p:cNvPr>
          <p:cNvSpPr/>
          <p:nvPr/>
        </p:nvSpPr>
        <p:spPr>
          <a:xfrm>
            <a:off x="4667115" y="4850943"/>
            <a:ext cx="642284" cy="664561"/>
          </a:xfrm>
          <a:prstGeom prst="rect">
            <a:avLst/>
          </a:prstGeom>
          <a:solidFill>
            <a:schemeClr val="accent6">
              <a:lumMod val="40000"/>
              <a:lumOff val="60000"/>
            </a:schemeClr>
          </a:solidFill>
          <a:ln w="19050">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96" dirty="0">
                <a:solidFill>
                  <a:sysClr val="windowText" lastClr="000000"/>
                </a:solidFill>
                <a:latin typeface="Times New Roman" panose="02020603050405020304" pitchFamily="18" charset="0"/>
                <a:cs typeface="Times New Roman" panose="02020603050405020304" pitchFamily="18" charset="0"/>
              </a:rPr>
              <a:t>Mask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Center</a:t>
            </a:r>
          </a:p>
        </p:txBody>
      </p:sp>
      <p:cxnSp>
        <p:nvCxnSpPr>
          <p:cNvPr id="71" name="Straight Arrow Connector 70">
            <a:extLst>
              <a:ext uri="{FF2B5EF4-FFF2-40B4-BE49-F238E27FC236}">
                <a16:creationId xmlns:a16="http://schemas.microsoft.com/office/drawing/2014/main" id="{E354B45B-AFB8-9ECC-190D-85A3A2B5D0DF}"/>
              </a:ext>
            </a:extLst>
          </p:cNvPr>
          <p:cNvCxnSpPr>
            <a:cxnSpLocks/>
            <a:stCxn id="70" idx="3"/>
            <a:endCxn id="10" idx="1"/>
          </p:cNvCxnSpPr>
          <p:nvPr/>
        </p:nvCxnSpPr>
        <p:spPr>
          <a:xfrm>
            <a:off x="5309399" y="5183224"/>
            <a:ext cx="1042227"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5CEB04EF-EC62-8FC0-973C-1DFBD480695D}"/>
              </a:ext>
            </a:extLst>
          </p:cNvPr>
          <p:cNvGrpSpPr/>
          <p:nvPr/>
        </p:nvGrpSpPr>
        <p:grpSpPr>
          <a:xfrm>
            <a:off x="8019026" y="4597972"/>
            <a:ext cx="734199" cy="1175254"/>
            <a:chOff x="7327775" y="591597"/>
            <a:chExt cx="772142" cy="1100664"/>
          </a:xfrm>
        </p:grpSpPr>
        <p:sp>
          <p:nvSpPr>
            <p:cNvPr id="73" name="Rectangle 72">
              <a:extLst>
                <a:ext uri="{FF2B5EF4-FFF2-40B4-BE49-F238E27FC236}">
                  <a16:creationId xmlns:a16="http://schemas.microsoft.com/office/drawing/2014/main" id="{5FE814A7-CD21-FE1C-E3FB-228527609446}"/>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4" name="Rectangle 73">
              <a:extLst>
                <a:ext uri="{FF2B5EF4-FFF2-40B4-BE49-F238E27FC236}">
                  <a16:creationId xmlns:a16="http://schemas.microsoft.com/office/drawing/2014/main" id="{A65E37C7-1981-7879-E456-BD0FB5B55A02}"/>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5" name="Rectangle 74">
              <a:extLst>
                <a:ext uri="{FF2B5EF4-FFF2-40B4-BE49-F238E27FC236}">
                  <a16:creationId xmlns:a16="http://schemas.microsoft.com/office/drawing/2014/main" id="{FC586BDA-C39A-D95A-56E1-10B6E90E9F1B}"/>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6" name="Rectangle 75">
              <a:extLst>
                <a:ext uri="{FF2B5EF4-FFF2-40B4-BE49-F238E27FC236}">
                  <a16:creationId xmlns:a16="http://schemas.microsoft.com/office/drawing/2014/main" id="{989BCBC4-A823-C8AD-A181-C066C402B460}"/>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CLIP</a:t>
              </a:r>
            </a:p>
          </p:txBody>
        </p:sp>
      </p:grpSp>
      <p:grpSp>
        <p:nvGrpSpPr>
          <p:cNvPr id="77" name="Group 76">
            <a:extLst>
              <a:ext uri="{FF2B5EF4-FFF2-40B4-BE49-F238E27FC236}">
                <a16:creationId xmlns:a16="http://schemas.microsoft.com/office/drawing/2014/main" id="{8361A2F4-4C97-A882-B0F9-CD3CDA2F1E59}"/>
              </a:ext>
            </a:extLst>
          </p:cNvPr>
          <p:cNvGrpSpPr/>
          <p:nvPr/>
        </p:nvGrpSpPr>
        <p:grpSpPr>
          <a:xfrm>
            <a:off x="8890229" y="2837622"/>
            <a:ext cx="1449475" cy="994103"/>
            <a:chOff x="14158349" y="4682505"/>
            <a:chExt cx="1586583" cy="1103403"/>
          </a:xfrm>
        </p:grpSpPr>
        <p:sp>
          <p:nvSpPr>
            <p:cNvPr id="78" name="Rectangle 77">
              <a:extLst>
                <a:ext uri="{FF2B5EF4-FFF2-40B4-BE49-F238E27FC236}">
                  <a16:creationId xmlns:a16="http://schemas.microsoft.com/office/drawing/2014/main" id="{7F71B01D-90C8-9526-F2C4-9E88ECF28B11}"/>
                </a:ext>
              </a:extLst>
            </p:cNvPr>
            <p:cNvSpPr/>
            <p:nvPr/>
          </p:nvSpPr>
          <p:spPr>
            <a:xfrm>
              <a:off x="14158349" y="4685244"/>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9" name="Rectangle 78">
              <a:extLst>
                <a:ext uri="{FF2B5EF4-FFF2-40B4-BE49-F238E27FC236}">
                  <a16:creationId xmlns:a16="http://schemas.microsoft.com/office/drawing/2014/main" id="{C0A70969-7094-D06D-D0F5-82981B14FF89}"/>
                </a:ext>
              </a:extLst>
            </p:cNvPr>
            <p:cNvSpPr/>
            <p:nvPr/>
          </p:nvSpPr>
          <p:spPr>
            <a:xfrm>
              <a:off x="14435507" y="4841961"/>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0" name="Rectangle 79">
              <a:extLst>
                <a:ext uri="{FF2B5EF4-FFF2-40B4-BE49-F238E27FC236}">
                  <a16:creationId xmlns:a16="http://schemas.microsoft.com/office/drawing/2014/main" id="{62ABD1AE-AB0D-F894-C8D7-D1BC49A212EB}"/>
                </a:ext>
              </a:extLst>
            </p:cNvPr>
            <p:cNvSpPr/>
            <p:nvPr/>
          </p:nvSpPr>
          <p:spPr>
            <a:xfrm>
              <a:off x="14704932" y="5008106"/>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1" name="Rectangle 80">
              <a:extLst>
                <a:ext uri="{FF2B5EF4-FFF2-40B4-BE49-F238E27FC236}">
                  <a16:creationId xmlns:a16="http://schemas.microsoft.com/office/drawing/2014/main" id="{145201C9-E1C2-37B6-BC6E-C6EE7DFB78AA}"/>
                </a:ext>
              </a:extLst>
            </p:cNvPr>
            <p:cNvSpPr/>
            <p:nvPr/>
          </p:nvSpPr>
          <p:spPr>
            <a:xfrm flipH="1">
              <a:off x="15519373" y="4682505"/>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dirty="0"/>
            </a:p>
          </p:txBody>
        </p:sp>
        <p:sp>
          <p:nvSpPr>
            <p:cNvPr id="82" name="Rectangle 81">
              <a:extLst>
                <a:ext uri="{FF2B5EF4-FFF2-40B4-BE49-F238E27FC236}">
                  <a16:creationId xmlns:a16="http://schemas.microsoft.com/office/drawing/2014/main" id="{DA7038EA-6E9B-43C2-C158-6AF34F2CC3E1}"/>
                </a:ext>
              </a:extLst>
            </p:cNvPr>
            <p:cNvSpPr/>
            <p:nvPr/>
          </p:nvSpPr>
          <p:spPr>
            <a:xfrm flipH="1">
              <a:off x="15242215" y="4839222"/>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3" name="Rectangle 82">
              <a:extLst>
                <a:ext uri="{FF2B5EF4-FFF2-40B4-BE49-F238E27FC236}">
                  <a16:creationId xmlns:a16="http://schemas.microsoft.com/office/drawing/2014/main" id="{89993788-731A-09E9-FADC-3AE2B13E258B}"/>
                </a:ext>
              </a:extLst>
            </p:cNvPr>
            <p:cNvSpPr/>
            <p:nvPr/>
          </p:nvSpPr>
          <p:spPr>
            <a:xfrm flipH="1">
              <a:off x="14972790" y="5005367"/>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4" name="Rectangle 83">
              <a:extLst>
                <a:ext uri="{FF2B5EF4-FFF2-40B4-BE49-F238E27FC236}">
                  <a16:creationId xmlns:a16="http://schemas.microsoft.com/office/drawing/2014/main" id="{F0B35427-B0E0-F3A4-98A1-C5ED793B1AD4}"/>
                </a:ext>
              </a:extLst>
            </p:cNvPr>
            <p:cNvSpPr/>
            <p:nvPr/>
          </p:nvSpPr>
          <p:spPr>
            <a:xfrm>
              <a:off x="14317249" y="5118203"/>
              <a:ext cx="1271392"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Denoiser</a:t>
              </a:r>
            </a:p>
          </p:txBody>
        </p:sp>
      </p:grpSp>
      <p:grpSp>
        <p:nvGrpSpPr>
          <p:cNvPr id="85" name="Group 84">
            <a:extLst>
              <a:ext uri="{FF2B5EF4-FFF2-40B4-BE49-F238E27FC236}">
                <a16:creationId xmlns:a16="http://schemas.microsoft.com/office/drawing/2014/main" id="{C27FAD2A-C413-78EE-6AB6-3A4E41973EA7}"/>
              </a:ext>
            </a:extLst>
          </p:cNvPr>
          <p:cNvGrpSpPr/>
          <p:nvPr/>
        </p:nvGrpSpPr>
        <p:grpSpPr>
          <a:xfrm>
            <a:off x="8992093" y="3635439"/>
            <a:ext cx="1263406" cy="696612"/>
            <a:chOff x="11653196" y="3424089"/>
            <a:chExt cx="1372204" cy="931795"/>
          </a:xfrm>
        </p:grpSpPr>
        <p:cxnSp>
          <p:nvCxnSpPr>
            <p:cNvPr id="86" name="Straight Connector 85">
              <a:extLst>
                <a:ext uri="{FF2B5EF4-FFF2-40B4-BE49-F238E27FC236}">
                  <a16:creationId xmlns:a16="http://schemas.microsoft.com/office/drawing/2014/main" id="{1D3A4241-E59D-CAF5-2E79-5B85EAF9D398}"/>
                </a:ext>
              </a:extLst>
            </p:cNvPr>
            <p:cNvCxnSpPr>
              <a:cxnSpLocks/>
            </p:cNvCxnSpPr>
            <p:nvPr/>
          </p:nvCxnSpPr>
          <p:spPr>
            <a:xfrm>
              <a:off x="11653196" y="4352232"/>
              <a:ext cx="1372204"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5F6D47CA-1D5E-3DB7-69E3-151D38DBFBBD}"/>
                </a:ext>
              </a:extLst>
            </p:cNvPr>
            <p:cNvCxnSpPr>
              <a:cxnSpLocks/>
            </p:cNvCxnSpPr>
            <p:nvPr/>
          </p:nvCxnSpPr>
          <p:spPr>
            <a:xfrm flipH="1" flipV="1">
              <a:off x="11653196" y="3724308"/>
              <a:ext cx="1"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0185FDE5-40DB-3C3C-60FF-BBDBB5F855DE}"/>
                </a:ext>
              </a:extLst>
            </p:cNvPr>
            <p:cNvCxnSpPr>
              <a:cxnSpLocks/>
            </p:cNvCxnSpPr>
            <p:nvPr/>
          </p:nvCxnSpPr>
          <p:spPr>
            <a:xfrm flipV="1">
              <a:off x="11929565" y="3556000"/>
              <a:ext cx="789" cy="7998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AE603C1-A58E-A5E2-450D-7F7594E40D0D}"/>
                </a:ext>
              </a:extLst>
            </p:cNvPr>
            <p:cNvCxnSpPr>
              <a:cxnSpLocks/>
            </p:cNvCxnSpPr>
            <p:nvPr/>
          </p:nvCxnSpPr>
          <p:spPr>
            <a:xfrm flipV="1">
              <a:off x="12199777"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078C9EA7-4A52-6CBF-2553-171289ED4808}"/>
                </a:ext>
              </a:extLst>
            </p:cNvPr>
            <p:cNvCxnSpPr>
              <a:cxnSpLocks/>
            </p:cNvCxnSpPr>
            <p:nvPr/>
          </p:nvCxnSpPr>
          <p:spPr>
            <a:xfrm flipV="1">
              <a:off x="13014218" y="3724308"/>
              <a:ext cx="0"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1C6CDA00-B222-9DA4-9DE4-7C987D283D2A}"/>
                </a:ext>
              </a:extLst>
            </p:cNvPr>
            <p:cNvCxnSpPr>
              <a:cxnSpLocks/>
            </p:cNvCxnSpPr>
            <p:nvPr/>
          </p:nvCxnSpPr>
          <p:spPr>
            <a:xfrm flipV="1">
              <a:off x="12735701" y="3539037"/>
              <a:ext cx="0" cy="8168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D73D4AB2-998E-6201-C169-4EFAFD572286}"/>
                </a:ext>
              </a:extLst>
            </p:cNvPr>
            <p:cNvCxnSpPr>
              <a:cxnSpLocks/>
            </p:cNvCxnSpPr>
            <p:nvPr/>
          </p:nvCxnSpPr>
          <p:spPr>
            <a:xfrm flipV="1">
              <a:off x="12469203"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93" name="Straight Arrow Connector 92">
            <a:extLst>
              <a:ext uri="{FF2B5EF4-FFF2-40B4-BE49-F238E27FC236}">
                <a16:creationId xmlns:a16="http://schemas.microsoft.com/office/drawing/2014/main" id="{E8E74007-6E9D-8223-2C3A-14A31723E822}"/>
              </a:ext>
            </a:extLst>
          </p:cNvPr>
          <p:cNvCxnSpPr>
            <a:cxnSpLocks/>
            <a:stCxn id="81" idx="1"/>
            <a:endCxn id="13" idx="2"/>
          </p:cNvCxnSpPr>
          <p:nvPr/>
        </p:nvCxnSpPr>
        <p:spPr>
          <a:xfrm>
            <a:off x="10339703" y="3333439"/>
            <a:ext cx="392200" cy="1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7E073658-F021-094C-BC46-B8C49C19E746}"/>
              </a:ext>
            </a:extLst>
          </p:cNvPr>
          <p:cNvCxnSpPr>
            <a:cxnSpLocks/>
            <a:stCxn id="98" idx="3"/>
          </p:cNvCxnSpPr>
          <p:nvPr/>
        </p:nvCxnSpPr>
        <p:spPr>
          <a:xfrm>
            <a:off x="10316000" y="2279678"/>
            <a:ext cx="4138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95" name="Group 94">
            <a:extLst>
              <a:ext uri="{FF2B5EF4-FFF2-40B4-BE49-F238E27FC236}">
                <a16:creationId xmlns:a16="http://schemas.microsoft.com/office/drawing/2014/main" id="{7C3DD7E6-20B6-E2E2-AA04-178545CEC51A}"/>
              </a:ext>
            </a:extLst>
          </p:cNvPr>
          <p:cNvGrpSpPr/>
          <p:nvPr/>
        </p:nvGrpSpPr>
        <p:grpSpPr>
          <a:xfrm>
            <a:off x="9568972" y="1752093"/>
            <a:ext cx="747028" cy="1032649"/>
            <a:chOff x="7327775" y="591597"/>
            <a:chExt cx="772142" cy="1100664"/>
          </a:xfrm>
        </p:grpSpPr>
        <p:sp>
          <p:nvSpPr>
            <p:cNvPr id="96" name="Rectangle 95">
              <a:extLst>
                <a:ext uri="{FF2B5EF4-FFF2-40B4-BE49-F238E27FC236}">
                  <a16:creationId xmlns:a16="http://schemas.microsoft.com/office/drawing/2014/main" id="{3F4868E9-CD61-06C3-B90D-27CAB5D94A0E}"/>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7" name="Rectangle 96">
              <a:extLst>
                <a:ext uri="{FF2B5EF4-FFF2-40B4-BE49-F238E27FC236}">
                  <a16:creationId xmlns:a16="http://schemas.microsoft.com/office/drawing/2014/main" id="{781503E6-6013-12E4-4578-FDB604CC95CC}"/>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8" name="Rectangle 97">
              <a:extLst>
                <a:ext uri="{FF2B5EF4-FFF2-40B4-BE49-F238E27FC236}">
                  <a16:creationId xmlns:a16="http://schemas.microsoft.com/office/drawing/2014/main" id="{DECE09D5-A21D-EEF8-1635-761E3F504F2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9" name="Rectangle 98">
              <a:extLst>
                <a:ext uri="{FF2B5EF4-FFF2-40B4-BE49-F238E27FC236}">
                  <a16:creationId xmlns:a16="http://schemas.microsoft.com/office/drawing/2014/main" id="{210A1703-EC1A-08E5-395C-03ADC0F57801}"/>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spTree>
    <p:extLst>
      <p:ext uri="{BB962C8B-B14F-4D97-AF65-F5344CB8AC3E}">
        <p14:creationId xmlns:p14="http://schemas.microsoft.com/office/powerpoint/2010/main" val="318388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Denoising U-Net</a:t>
            </a:r>
          </a:p>
        </p:txBody>
      </p:sp>
      <p:sp>
        <p:nvSpPr>
          <p:cNvPr id="5" name="Rounded Rectangle 4">
            <a:extLst>
              <a:ext uri="{FF2B5EF4-FFF2-40B4-BE49-F238E27FC236}">
                <a16:creationId xmlns:a16="http://schemas.microsoft.com/office/drawing/2014/main" id="{268450B8-3E40-D234-533C-B704743A3AAC}"/>
              </a:ext>
            </a:extLst>
          </p:cNvPr>
          <p:cNvSpPr/>
          <p:nvPr/>
        </p:nvSpPr>
        <p:spPr>
          <a:xfrm>
            <a:off x="7554436" y="1653997"/>
            <a:ext cx="3904501" cy="2513860"/>
          </a:xfrm>
          <a:prstGeom prst="roundRect">
            <a:avLst>
              <a:gd name="adj" fmla="val 453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p>
        </p:txBody>
      </p:sp>
      <p:sp>
        <p:nvSpPr>
          <p:cNvPr id="11" name="Cube 10">
            <a:extLst>
              <a:ext uri="{FF2B5EF4-FFF2-40B4-BE49-F238E27FC236}">
                <a16:creationId xmlns:a16="http://schemas.microsoft.com/office/drawing/2014/main" id="{C89FD443-5A45-DA5E-F833-41CECA1A1172}"/>
              </a:ext>
            </a:extLst>
          </p:cNvPr>
          <p:cNvSpPr>
            <a:spLocks noChangeAspect="1"/>
          </p:cNvSpPr>
          <p:nvPr/>
        </p:nvSpPr>
        <p:spPr>
          <a:xfrm>
            <a:off x="8356928" y="1899220"/>
            <a:ext cx="660612" cy="639010"/>
          </a:xfrm>
          <a:prstGeom prst="cube">
            <a:avLst>
              <a:gd name="adj" fmla="val 11420"/>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pic>
        <p:nvPicPr>
          <p:cNvPr id="12" name="Picture 11" descr="Icon&#10;&#10;Description automatically generated with medium confidence">
            <a:extLst>
              <a:ext uri="{FF2B5EF4-FFF2-40B4-BE49-F238E27FC236}">
                <a16:creationId xmlns:a16="http://schemas.microsoft.com/office/drawing/2014/main" id="{15FECECF-9E80-A347-9918-1F4353F88463}"/>
              </a:ext>
            </a:extLst>
          </p:cNvPr>
          <p:cNvPicPr>
            <a:picLocks noChangeAspect="1"/>
          </p:cNvPicPr>
          <p:nvPr/>
        </p:nvPicPr>
        <p:blipFill>
          <a:blip r:embed="rId3"/>
          <a:stretch>
            <a:fillRect/>
          </a:stretch>
        </p:blipFill>
        <p:spPr>
          <a:xfrm>
            <a:off x="8350145" y="3301320"/>
            <a:ext cx="606962" cy="606962"/>
          </a:xfrm>
          <a:prstGeom prst="rect">
            <a:avLst/>
          </a:prstGeom>
        </p:spPr>
      </p:pic>
      <p:cxnSp>
        <p:nvCxnSpPr>
          <p:cNvPr id="21" name="Straight Arrow Connector 20">
            <a:extLst>
              <a:ext uri="{FF2B5EF4-FFF2-40B4-BE49-F238E27FC236}">
                <a16:creationId xmlns:a16="http://schemas.microsoft.com/office/drawing/2014/main" id="{1260183E-DC61-835B-D644-3DE99380C964}"/>
              </a:ext>
            </a:extLst>
          </p:cNvPr>
          <p:cNvCxnSpPr>
            <a:cxnSpLocks/>
            <a:stCxn id="11" idx="4"/>
          </p:cNvCxnSpPr>
          <p:nvPr/>
        </p:nvCxnSpPr>
        <p:spPr>
          <a:xfrm>
            <a:off x="8944566" y="2255212"/>
            <a:ext cx="857109" cy="6022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12E9D2C-AE6C-0F59-3606-5F4D24E3777B}"/>
              </a:ext>
            </a:extLst>
          </p:cNvPr>
          <p:cNvCxnSpPr>
            <a:cxnSpLocks/>
            <a:stCxn id="12" idx="3"/>
          </p:cNvCxnSpPr>
          <p:nvPr/>
        </p:nvCxnSpPr>
        <p:spPr>
          <a:xfrm flipV="1">
            <a:off x="8957108" y="2997839"/>
            <a:ext cx="844567" cy="606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15924CCD-A2A9-AA2E-CCA4-011D4E74AAEA}"/>
              </a:ext>
            </a:extLst>
          </p:cNvPr>
          <p:cNvSpPr txBox="1"/>
          <p:nvPr/>
        </p:nvSpPr>
        <p:spPr>
          <a:xfrm>
            <a:off x="8136933" y="1653997"/>
            <a:ext cx="112914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Latent feature</a:t>
            </a:r>
          </a:p>
        </p:txBody>
      </p:sp>
      <p:sp>
        <p:nvSpPr>
          <p:cNvPr id="30" name="TextBox 29">
            <a:extLst>
              <a:ext uri="{FF2B5EF4-FFF2-40B4-BE49-F238E27FC236}">
                <a16:creationId xmlns:a16="http://schemas.microsoft.com/office/drawing/2014/main" id="{7DA95E8C-4210-5716-C6BD-E3E83B72F038}"/>
              </a:ext>
            </a:extLst>
          </p:cNvPr>
          <p:cNvSpPr txBox="1"/>
          <p:nvPr/>
        </p:nvSpPr>
        <p:spPr>
          <a:xfrm>
            <a:off x="7896319" y="3891498"/>
            <a:ext cx="155989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Rescaled Mask</a:t>
            </a:r>
          </a:p>
        </p:txBody>
      </p:sp>
      <p:pic>
        <p:nvPicPr>
          <p:cNvPr id="32" name="Picture 31">
            <a:extLst>
              <a:ext uri="{FF2B5EF4-FFF2-40B4-BE49-F238E27FC236}">
                <a16:creationId xmlns:a16="http://schemas.microsoft.com/office/drawing/2014/main" id="{AF2517CE-76C2-94E8-24B8-51AF66FCF1FA}"/>
              </a:ext>
            </a:extLst>
          </p:cNvPr>
          <p:cNvPicPr>
            <a:picLocks noChangeAspect="1"/>
          </p:cNvPicPr>
          <p:nvPr/>
        </p:nvPicPr>
        <p:blipFill>
          <a:blip r:embed="rId4"/>
          <a:srcRect/>
          <a:stretch/>
        </p:blipFill>
        <p:spPr>
          <a:xfrm>
            <a:off x="8352827" y="2620735"/>
            <a:ext cx="606960" cy="606960"/>
          </a:xfrm>
          <a:prstGeom prst="rect">
            <a:avLst/>
          </a:prstGeom>
        </p:spPr>
      </p:pic>
      <p:cxnSp>
        <p:nvCxnSpPr>
          <p:cNvPr id="33" name="Straight Arrow Connector 32">
            <a:extLst>
              <a:ext uri="{FF2B5EF4-FFF2-40B4-BE49-F238E27FC236}">
                <a16:creationId xmlns:a16="http://schemas.microsoft.com/office/drawing/2014/main" id="{55718B70-48CC-6587-8676-CB403E4C369A}"/>
              </a:ext>
            </a:extLst>
          </p:cNvPr>
          <p:cNvCxnSpPr>
            <a:cxnSpLocks/>
            <a:stCxn id="32" idx="3"/>
          </p:cNvCxnSpPr>
          <p:nvPr/>
        </p:nvCxnSpPr>
        <p:spPr>
          <a:xfrm>
            <a:off x="8959787" y="2924215"/>
            <a:ext cx="8292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D8DD226-BA20-6B77-76E3-5EDB8A261C54}"/>
              </a:ext>
            </a:extLst>
          </p:cNvPr>
          <p:cNvSpPr txBox="1"/>
          <p:nvPr/>
        </p:nvSpPr>
        <p:spPr>
          <a:xfrm>
            <a:off x="7531286" y="2792513"/>
            <a:ext cx="884666"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Noise map</a:t>
            </a:r>
          </a:p>
        </p:txBody>
      </p:sp>
      <p:grpSp>
        <p:nvGrpSpPr>
          <p:cNvPr id="77" name="Group 76">
            <a:extLst>
              <a:ext uri="{FF2B5EF4-FFF2-40B4-BE49-F238E27FC236}">
                <a16:creationId xmlns:a16="http://schemas.microsoft.com/office/drawing/2014/main" id="{8361A2F4-4C97-A882-B0F9-CD3CDA2F1E59}"/>
              </a:ext>
            </a:extLst>
          </p:cNvPr>
          <p:cNvGrpSpPr/>
          <p:nvPr/>
        </p:nvGrpSpPr>
        <p:grpSpPr>
          <a:xfrm>
            <a:off x="9874077" y="2432506"/>
            <a:ext cx="1449475" cy="994103"/>
            <a:chOff x="14158349" y="4682505"/>
            <a:chExt cx="1586583" cy="1103403"/>
          </a:xfrm>
        </p:grpSpPr>
        <p:sp>
          <p:nvSpPr>
            <p:cNvPr id="78" name="Rectangle 77">
              <a:extLst>
                <a:ext uri="{FF2B5EF4-FFF2-40B4-BE49-F238E27FC236}">
                  <a16:creationId xmlns:a16="http://schemas.microsoft.com/office/drawing/2014/main" id="{7F71B01D-90C8-9526-F2C4-9E88ECF28B11}"/>
                </a:ext>
              </a:extLst>
            </p:cNvPr>
            <p:cNvSpPr/>
            <p:nvPr/>
          </p:nvSpPr>
          <p:spPr>
            <a:xfrm>
              <a:off x="14158349" y="4685244"/>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9" name="Rectangle 78">
              <a:extLst>
                <a:ext uri="{FF2B5EF4-FFF2-40B4-BE49-F238E27FC236}">
                  <a16:creationId xmlns:a16="http://schemas.microsoft.com/office/drawing/2014/main" id="{C0A70969-7094-D06D-D0F5-82981B14FF89}"/>
                </a:ext>
              </a:extLst>
            </p:cNvPr>
            <p:cNvSpPr/>
            <p:nvPr/>
          </p:nvSpPr>
          <p:spPr>
            <a:xfrm>
              <a:off x="14435507" y="4841961"/>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0" name="Rectangle 79">
              <a:extLst>
                <a:ext uri="{FF2B5EF4-FFF2-40B4-BE49-F238E27FC236}">
                  <a16:creationId xmlns:a16="http://schemas.microsoft.com/office/drawing/2014/main" id="{62ABD1AE-AB0D-F894-C8D7-D1BC49A212EB}"/>
                </a:ext>
              </a:extLst>
            </p:cNvPr>
            <p:cNvSpPr/>
            <p:nvPr/>
          </p:nvSpPr>
          <p:spPr>
            <a:xfrm>
              <a:off x="14704932" y="5008106"/>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1" name="Rectangle 80">
              <a:extLst>
                <a:ext uri="{FF2B5EF4-FFF2-40B4-BE49-F238E27FC236}">
                  <a16:creationId xmlns:a16="http://schemas.microsoft.com/office/drawing/2014/main" id="{145201C9-E1C2-37B6-BC6E-C6EE7DFB78AA}"/>
                </a:ext>
              </a:extLst>
            </p:cNvPr>
            <p:cNvSpPr/>
            <p:nvPr/>
          </p:nvSpPr>
          <p:spPr>
            <a:xfrm flipH="1">
              <a:off x="15519373" y="4682505"/>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dirty="0"/>
            </a:p>
          </p:txBody>
        </p:sp>
        <p:sp>
          <p:nvSpPr>
            <p:cNvPr id="82" name="Rectangle 81">
              <a:extLst>
                <a:ext uri="{FF2B5EF4-FFF2-40B4-BE49-F238E27FC236}">
                  <a16:creationId xmlns:a16="http://schemas.microsoft.com/office/drawing/2014/main" id="{DA7038EA-6E9B-43C2-C158-6AF34F2CC3E1}"/>
                </a:ext>
              </a:extLst>
            </p:cNvPr>
            <p:cNvSpPr/>
            <p:nvPr/>
          </p:nvSpPr>
          <p:spPr>
            <a:xfrm flipH="1">
              <a:off x="15242215" y="4839222"/>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3" name="Rectangle 82">
              <a:extLst>
                <a:ext uri="{FF2B5EF4-FFF2-40B4-BE49-F238E27FC236}">
                  <a16:creationId xmlns:a16="http://schemas.microsoft.com/office/drawing/2014/main" id="{89993788-731A-09E9-FADC-3AE2B13E258B}"/>
                </a:ext>
              </a:extLst>
            </p:cNvPr>
            <p:cNvSpPr/>
            <p:nvPr/>
          </p:nvSpPr>
          <p:spPr>
            <a:xfrm flipH="1">
              <a:off x="14972790" y="5005367"/>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4" name="Rectangle 83">
              <a:extLst>
                <a:ext uri="{FF2B5EF4-FFF2-40B4-BE49-F238E27FC236}">
                  <a16:creationId xmlns:a16="http://schemas.microsoft.com/office/drawing/2014/main" id="{F0B35427-B0E0-F3A4-98A1-C5ED793B1AD4}"/>
                </a:ext>
              </a:extLst>
            </p:cNvPr>
            <p:cNvSpPr/>
            <p:nvPr/>
          </p:nvSpPr>
          <p:spPr>
            <a:xfrm>
              <a:off x="14317249" y="5118203"/>
              <a:ext cx="1271392"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Denoiser</a:t>
              </a:r>
            </a:p>
          </p:txBody>
        </p:sp>
      </p:grpSp>
      <p:grpSp>
        <p:nvGrpSpPr>
          <p:cNvPr id="85" name="Group 84">
            <a:extLst>
              <a:ext uri="{FF2B5EF4-FFF2-40B4-BE49-F238E27FC236}">
                <a16:creationId xmlns:a16="http://schemas.microsoft.com/office/drawing/2014/main" id="{C27FAD2A-C413-78EE-6AB6-3A4E41973EA7}"/>
              </a:ext>
            </a:extLst>
          </p:cNvPr>
          <p:cNvGrpSpPr/>
          <p:nvPr/>
        </p:nvGrpSpPr>
        <p:grpSpPr>
          <a:xfrm>
            <a:off x="9975941" y="3230323"/>
            <a:ext cx="1263406" cy="696612"/>
            <a:chOff x="11653196" y="3424089"/>
            <a:chExt cx="1372204" cy="931795"/>
          </a:xfrm>
        </p:grpSpPr>
        <p:cxnSp>
          <p:nvCxnSpPr>
            <p:cNvPr id="86" name="Straight Connector 85">
              <a:extLst>
                <a:ext uri="{FF2B5EF4-FFF2-40B4-BE49-F238E27FC236}">
                  <a16:creationId xmlns:a16="http://schemas.microsoft.com/office/drawing/2014/main" id="{1D3A4241-E59D-CAF5-2E79-5B85EAF9D398}"/>
                </a:ext>
              </a:extLst>
            </p:cNvPr>
            <p:cNvCxnSpPr>
              <a:cxnSpLocks/>
            </p:cNvCxnSpPr>
            <p:nvPr/>
          </p:nvCxnSpPr>
          <p:spPr>
            <a:xfrm>
              <a:off x="11653196" y="4352232"/>
              <a:ext cx="1372204"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5F6D47CA-1D5E-3DB7-69E3-151D38DBFBBD}"/>
                </a:ext>
              </a:extLst>
            </p:cNvPr>
            <p:cNvCxnSpPr>
              <a:cxnSpLocks/>
            </p:cNvCxnSpPr>
            <p:nvPr/>
          </p:nvCxnSpPr>
          <p:spPr>
            <a:xfrm flipH="1" flipV="1">
              <a:off x="11653196" y="3724308"/>
              <a:ext cx="1"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0185FDE5-40DB-3C3C-60FF-BBDBB5F855DE}"/>
                </a:ext>
              </a:extLst>
            </p:cNvPr>
            <p:cNvCxnSpPr>
              <a:cxnSpLocks/>
            </p:cNvCxnSpPr>
            <p:nvPr/>
          </p:nvCxnSpPr>
          <p:spPr>
            <a:xfrm flipV="1">
              <a:off x="11929565" y="3556000"/>
              <a:ext cx="789" cy="7998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AE603C1-A58E-A5E2-450D-7F7594E40D0D}"/>
                </a:ext>
              </a:extLst>
            </p:cNvPr>
            <p:cNvCxnSpPr>
              <a:cxnSpLocks/>
            </p:cNvCxnSpPr>
            <p:nvPr/>
          </p:nvCxnSpPr>
          <p:spPr>
            <a:xfrm flipV="1">
              <a:off x="12199777"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078C9EA7-4A52-6CBF-2553-171289ED4808}"/>
                </a:ext>
              </a:extLst>
            </p:cNvPr>
            <p:cNvCxnSpPr>
              <a:cxnSpLocks/>
            </p:cNvCxnSpPr>
            <p:nvPr/>
          </p:nvCxnSpPr>
          <p:spPr>
            <a:xfrm flipV="1">
              <a:off x="13014218" y="3724308"/>
              <a:ext cx="0"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1C6CDA00-B222-9DA4-9DE4-7C987D283D2A}"/>
                </a:ext>
              </a:extLst>
            </p:cNvPr>
            <p:cNvCxnSpPr>
              <a:cxnSpLocks/>
            </p:cNvCxnSpPr>
            <p:nvPr/>
          </p:nvCxnSpPr>
          <p:spPr>
            <a:xfrm flipV="1">
              <a:off x="12735701" y="3539037"/>
              <a:ext cx="0" cy="8168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D73D4AB2-998E-6201-C169-4EFAFD572286}"/>
                </a:ext>
              </a:extLst>
            </p:cNvPr>
            <p:cNvCxnSpPr>
              <a:cxnSpLocks/>
            </p:cNvCxnSpPr>
            <p:nvPr/>
          </p:nvCxnSpPr>
          <p:spPr>
            <a:xfrm flipV="1">
              <a:off x="12469203"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4" name="Content Placeholder 2">
            <a:extLst>
              <a:ext uri="{FF2B5EF4-FFF2-40B4-BE49-F238E27FC236}">
                <a16:creationId xmlns:a16="http://schemas.microsoft.com/office/drawing/2014/main" id="{86A83C81-78CD-4CDE-BBD5-F3CA90D4DB4A}"/>
              </a:ext>
            </a:extLst>
          </p:cNvPr>
          <p:cNvSpPr txBox="1">
            <a:spLocks/>
          </p:cNvSpPr>
          <p:nvPr/>
        </p:nvSpPr>
        <p:spPr>
          <a:xfrm>
            <a:off x="808042" y="1743448"/>
            <a:ext cx="918221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Follows standard distributed training </a:t>
            </a:r>
            <a:br>
              <a:rPr lang="en-US" sz="2600" dirty="0"/>
            </a:br>
            <a:r>
              <a:rPr lang="en-US" sz="2600" dirty="0"/>
              <a:t>procedures.</a:t>
            </a:r>
          </a:p>
          <a:p>
            <a:r>
              <a:rPr lang="en-US" sz="2600" dirty="0"/>
              <a:t>Input scene passed through concatenation.</a:t>
            </a:r>
          </a:p>
          <a:p>
            <a:r>
              <a:rPr lang="en-US" sz="2600" dirty="0"/>
              <a:t>Refer person passed through cross-attention</a:t>
            </a:r>
          </a:p>
          <a:p>
            <a:r>
              <a:rPr lang="en-US" sz="2600" dirty="0"/>
              <a:t>Classifier-free guidance by dropping both the </a:t>
            </a:r>
            <a:br>
              <a:rPr lang="en-US" sz="2600" dirty="0"/>
            </a:br>
            <a:r>
              <a:rPr lang="en-US" sz="2600" dirty="0"/>
              <a:t>conditioning.</a:t>
            </a:r>
            <a:endParaRPr lang="en-US" sz="3000" dirty="0"/>
          </a:p>
        </p:txBody>
      </p:sp>
    </p:spTree>
    <p:extLst>
      <p:ext uri="{BB962C8B-B14F-4D97-AF65-F5344CB8AC3E}">
        <p14:creationId xmlns:p14="http://schemas.microsoft.com/office/powerpoint/2010/main" val="4035173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71260654-231D-BDB2-2BAD-2A5E07D04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42" y="2154851"/>
            <a:ext cx="2548298" cy="2548298"/>
          </a:xfrm>
          <a:prstGeom prst="rect">
            <a:avLst/>
          </a:prstGeom>
        </p:spPr>
      </p:pic>
      <p:pic>
        <p:nvPicPr>
          <p:cNvPr id="6" name="Picture 5" descr="A picture containing outdoor, ground, sky, dirt&#10;&#10;Description automatically generated">
            <a:extLst>
              <a:ext uri="{FF2B5EF4-FFF2-40B4-BE49-F238E27FC236}">
                <a16:creationId xmlns:a16="http://schemas.microsoft.com/office/drawing/2014/main" id="{006DC04B-38B3-BF3B-CCB5-B51AFE88C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380" y="2154851"/>
            <a:ext cx="2548298" cy="2548298"/>
          </a:xfrm>
          <a:prstGeom prst="rect">
            <a:avLst/>
          </a:prstGeom>
        </p:spPr>
      </p:pic>
      <p:pic>
        <p:nvPicPr>
          <p:cNvPr id="8" name="Picture 7" descr="A picture containing text, wall, indoor, several&#10;&#10;Description automatically generated">
            <a:extLst>
              <a:ext uri="{FF2B5EF4-FFF2-40B4-BE49-F238E27FC236}">
                <a16:creationId xmlns:a16="http://schemas.microsoft.com/office/drawing/2014/main" id="{CE34E9FE-2B06-79D8-40B2-CCB89A0D8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0799" y="2154851"/>
            <a:ext cx="2548298" cy="2548298"/>
          </a:xfrm>
          <a:prstGeom prst="rect">
            <a:avLst/>
          </a:prstGeom>
        </p:spPr>
      </p:pic>
    </p:spTree>
    <p:extLst>
      <p:ext uri="{BB962C8B-B14F-4D97-AF65-F5344CB8AC3E}">
        <p14:creationId xmlns:p14="http://schemas.microsoft.com/office/powerpoint/2010/main" val="54206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Learning Architecture</a:t>
            </a:r>
          </a:p>
        </p:txBody>
      </p:sp>
      <p:sp>
        <p:nvSpPr>
          <p:cNvPr id="5" name="Rounded Rectangle 4">
            <a:extLst>
              <a:ext uri="{FF2B5EF4-FFF2-40B4-BE49-F238E27FC236}">
                <a16:creationId xmlns:a16="http://schemas.microsoft.com/office/drawing/2014/main" id="{268450B8-3E40-D234-533C-B704743A3AAC}"/>
              </a:ext>
            </a:extLst>
          </p:cNvPr>
          <p:cNvSpPr/>
          <p:nvPr/>
        </p:nvSpPr>
        <p:spPr>
          <a:xfrm>
            <a:off x="2133612" y="1670104"/>
            <a:ext cx="9570622" cy="4360191"/>
          </a:xfrm>
          <a:prstGeom prst="roundRect">
            <a:avLst>
              <a:gd name="adj" fmla="val 453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p>
        </p:txBody>
      </p:sp>
      <p:pic>
        <p:nvPicPr>
          <p:cNvPr id="6" name="Picture 5" descr="A picture containing outdoor, sky, grass, umbrella&#10;&#10;Description automatically generated">
            <a:extLst>
              <a:ext uri="{FF2B5EF4-FFF2-40B4-BE49-F238E27FC236}">
                <a16:creationId xmlns:a16="http://schemas.microsoft.com/office/drawing/2014/main" id="{77C55762-3D88-966F-B0CA-FB0FFD3CA601}"/>
              </a:ext>
            </a:extLst>
          </p:cNvPr>
          <p:cNvPicPr>
            <a:picLocks noChangeAspect="1"/>
          </p:cNvPicPr>
          <p:nvPr/>
        </p:nvPicPr>
        <p:blipFill>
          <a:blip r:embed="rId3"/>
          <a:stretch>
            <a:fillRect/>
          </a:stretch>
        </p:blipFill>
        <p:spPr>
          <a:xfrm>
            <a:off x="4474452" y="2201358"/>
            <a:ext cx="1036998" cy="1036998"/>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5C26AD31-F9B1-22BE-C6F4-7E01C4B510C0}"/>
              </a:ext>
            </a:extLst>
          </p:cNvPr>
          <p:cNvPicPr>
            <a:picLocks noChangeAspect="1"/>
          </p:cNvPicPr>
          <p:nvPr/>
        </p:nvPicPr>
        <p:blipFill>
          <a:blip r:embed="rId4"/>
          <a:stretch>
            <a:fillRect/>
          </a:stretch>
        </p:blipFill>
        <p:spPr>
          <a:xfrm>
            <a:off x="4474451" y="3493541"/>
            <a:ext cx="1036998" cy="1036998"/>
          </a:xfrm>
          <a:prstGeom prst="rect">
            <a:avLst/>
          </a:prstGeom>
        </p:spPr>
      </p:pic>
      <p:pic>
        <p:nvPicPr>
          <p:cNvPr id="8" name="Mask Picture" descr="A person holding a kite&#10;&#10;Description automatically generated with low confidence">
            <a:extLst>
              <a:ext uri="{FF2B5EF4-FFF2-40B4-BE49-F238E27FC236}">
                <a16:creationId xmlns:a16="http://schemas.microsoft.com/office/drawing/2014/main" id="{154758E1-D17A-C6AE-833A-A0CE85F98E1A}"/>
              </a:ext>
            </a:extLst>
          </p:cNvPr>
          <p:cNvPicPr>
            <a:picLocks noChangeAspect="1"/>
          </p:cNvPicPr>
          <p:nvPr/>
        </p:nvPicPr>
        <p:blipFill>
          <a:blip r:embed="rId5"/>
          <a:stretch>
            <a:fillRect/>
          </a:stretch>
        </p:blipFill>
        <p:spPr>
          <a:xfrm>
            <a:off x="2451198" y="2844027"/>
            <a:ext cx="1037094" cy="1037094"/>
          </a:xfrm>
          <a:prstGeom prst="rect">
            <a:avLst/>
          </a:prstGeom>
          <a:ln w="57150">
            <a:noFill/>
          </a:ln>
        </p:spPr>
      </p:pic>
      <p:pic>
        <p:nvPicPr>
          <p:cNvPr id="9" name="Picture 8" descr="A person flying a kite&#10;&#10;Description automatically generated">
            <a:extLst>
              <a:ext uri="{FF2B5EF4-FFF2-40B4-BE49-F238E27FC236}">
                <a16:creationId xmlns:a16="http://schemas.microsoft.com/office/drawing/2014/main" id="{F6F911C0-8D10-9AF3-AB7A-215F8925AD7A}"/>
              </a:ext>
            </a:extLst>
          </p:cNvPr>
          <p:cNvPicPr>
            <a:picLocks noChangeAspect="1"/>
          </p:cNvPicPr>
          <p:nvPr/>
        </p:nvPicPr>
        <p:blipFill>
          <a:blip r:embed="rId6"/>
          <a:stretch>
            <a:fillRect/>
          </a:stretch>
        </p:blipFill>
        <p:spPr>
          <a:xfrm>
            <a:off x="2449628" y="4667309"/>
            <a:ext cx="1037094" cy="1037094"/>
          </a:xfrm>
          <a:prstGeom prst="rect">
            <a:avLst/>
          </a:prstGeom>
          <a:ln w="57150">
            <a:noFill/>
          </a:ln>
        </p:spPr>
      </p:pic>
      <p:pic>
        <p:nvPicPr>
          <p:cNvPr id="10" name="Picture 9">
            <a:extLst>
              <a:ext uri="{FF2B5EF4-FFF2-40B4-BE49-F238E27FC236}">
                <a16:creationId xmlns:a16="http://schemas.microsoft.com/office/drawing/2014/main" id="{8AD9A24B-9BF6-96EF-ED07-3088E0E947E6}"/>
              </a:ext>
            </a:extLst>
          </p:cNvPr>
          <p:cNvPicPr>
            <a:picLocks noChangeAspect="1"/>
          </p:cNvPicPr>
          <p:nvPr/>
        </p:nvPicPr>
        <p:blipFill>
          <a:blip r:embed="rId7"/>
          <a:stretch>
            <a:fillRect/>
          </a:stretch>
        </p:blipFill>
        <p:spPr>
          <a:xfrm>
            <a:off x="6351626" y="4667309"/>
            <a:ext cx="1037094" cy="1037094"/>
          </a:xfrm>
          <a:prstGeom prst="rect">
            <a:avLst/>
          </a:prstGeom>
        </p:spPr>
      </p:pic>
      <p:sp>
        <p:nvSpPr>
          <p:cNvPr id="11" name="Cube 10">
            <a:extLst>
              <a:ext uri="{FF2B5EF4-FFF2-40B4-BE49-F238E27FC236}">
                <a16:creationId xmlns:a16="http://schemas.microsoft.com/office/drawing/2014/main" id="{C89FD443-5A45-DA5E-F833-41CECA1A1172}"/>
              </a:ext>
            </a:extLst>
          </p:cNvPr>
          <p:cNvSpPr>
            <a:spLocks noChangeAspect="1"/>
          </p:cNvSpPr>
          <p:nvPr/>
        </p:nvSpPr>
        <p:spPr>
          <a:xfrm>
            <a:off x="7373080" y="2304336"/>
            <a:ext cx="660612" cy="639010"/>
          </a:xfrm>
          <a:prstGeom prst="cube">
            <a:avLst>
              <a:gd name="adj" fmla="val 11420"/>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pic>
        <p:nvPicPr>
          <p:cNvPr id="12" name="Picture 11" descr="Icon&#10;&#10;Description automatically generated with medium confidence">
            <a:extLst>
              <a:ext uri="{FF2B5EF4-FFF2-40B4-BE49-F238E27FC236}">
                <a16:creationId xmlns:a16="http://schemas.microsoft.com/office/drawing/2014/main" id="{15FECECF-9E80-A347-9918-1F4353F88463}"/>
              </a:ext>
            </a:extLst>
          </p:cNvPr>
          <p:cNvPicPr>
            <a:picLocks noChangeAspect="1"/>
          </p:cNvPicPr>
          <p:nvPr/>
        </p:nvPicPr>
        <p:blipFill>
          <a:blip r:embed="rId4"/>
          <a:stretch>
            <a:fillRect/>
          </a:stretch>
        </p:blipFill>
        <p:spPr>
          <a:xfrm>
            <a:off x="7366297" y="3706436"/>
            <a:ext cx="606962" cy="606962"/>
          </a:xfrm>
          <a:prstGeom prst="rect">
            <a:avLst/>
          </a:prstGeom>
        </p:spPr>
      </p:pic>
      <p:sp>
        <p:nvSpPr>
          <p:cNvPr id="13" name="Cube 12">
            <a:extLst>
              <a:ext uri="{FF2B5EF4-FFF2-40B4-BE49-F238E27FC236}">
                <a16:creationId xmlns:a16="http://schemas.microsoft.com/office/drawing/2014/main" id="{D44FD7B8-63E3-2D01-9879-5C443869B95A}"/>
              </a:ext>
            </a:extLst>
          </p:cNvPr>
          <p:cNvSpPr>
            <a:spLocks noChangeAspect="1"/>
          </p:cNvSpPr>
          <p:nvPr/>
        </p:nvSpPr>
        <p:spPr>
          <a:xfrm>
            <a:off x="10731904" y="2979267"/>
            <a:ext cx="660612" cy="639010"/>
          </a:xfrm>
          <a:prstGeom prst="cube">
            <a:avLst>
              <a:gd name="adj" fmla="val 11420"/>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sp>
        <p:nvSpPr>
          <p:cNvPr id="14" name="Cube 13">
            <a:extLst>
              <a:ext uri="{FF2B5EF4-FFF2-40B4-BE49-F238E27FC236}">
                <a16:creationId xmlns:a16="http://schemas.microsoft.com/office/drawing/2014/main" id="{6C5CDE7C-8063-E106-ED50-27F6F3D93E37}"/>
              </a:ext>
            </a:extLst>
          </p:cNvPr>
          <p:cNvSpPr>
            <a:spLocks noChangeAspect="1"/>
          </p:cNvSpPr>
          <p:nvPr/>
        </p:nvSpPr>
        <p:spPr>
          <a:xfrm>
            <a:off x="10729836" y="1915899"/>
            <a:ext cx="673595" cy="651568"/>
          </a:xfrm>
          <a:prstGeom prst="cube">
            <a:avLst>
              <a:gd name="adj" fmla="val 11420"/>
            </a:avLst>
          </a:prstGeom>
          <a:solidFill>
            <a:schemeClr val="accent3">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6"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F9C9C0EE-9A35-FAE9-72BA-452D4DB2B7D2}"/>
              </a:ext>
            </a:extLst>
          </p:cNvPr>
          <p:cNvCxnSpPr>
            <a:cxnSpLocks/>
            <a:stCxn id="8" idx="3"/>
            <a:endCxn id="6" idx="1"/>
          </p:cNvCxnSpPr>
          <p:nvPr/>
        </p:nvCxnSpPr>
        <p:spPr>
          <a:xfrm flipV="1">
            <a:off x="3488292" y="2719859"/>
            <a:ext cx="986162" cy="6427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CA50ABC-F138-6DAE-0C97-F85F872F31A1}"/>
              </a:ext>
            </a:extLst>
          </p:cNvPr>
          <p:cNvCxnSpPr>
            <a:cxnSpLocks/>
            <a:stCxn id="8" idx="3"/>
            <a:endCxn id="7" idx="1"/>
          </p:cNvCxnSpPr>
          <p:nvPr/>
        </p:nvCxnSpPr>
        <p:spPr>
          <a:xfrm>
            <a:off x="3488290" y="3362575"/>
            <a:ext cx="986161" cy="6494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166DB1-3013-9DC3-7F27-70C6582AD4EE}"/>
              </a:ext>
            </a:extLst>
          </p:cNvPr>
          <p:cNvCxnSpPr>
            <a:cxnSpLocks/>
            <a:stCxn id="7" idx="3"/>
            <a:endCxn id="12" idx="1"/>
          </p:cNvCxnSpPr>
          <p:nvPr/>
        </p:nvCxnSpPr>
        <p:spPr>
          <a:xfrm flipV="1">
            <a:off x="5511449" y="4009917"/>
            <a:ext cx="1854848" cy="21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00F9566-F5EC-1B3B-735B-EF07D5EEA214}"/>
              </a:ext>
            </a:extLst>
          </p:cNvPr>
          <p:cNvCxnSpPr>
            <a:cxnSpLocks/>
            <a:stCxn id="10" idx="3"/>
            <a:endCxn id="73" idx="1"/>
          </p:cNvCxnSpPr>
          <p:nvPr/>
        </p:nvCxnSpPr>
        <p:spPr>
          <a:xfrm flipV="1">
            <a:off x="7388720" y="5185600"/>
            <a:ext cx="630306" cy="2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3C2291F-0C3C-0FB7-0E2C-00F50ACFED7E}"/>
              </a:ext>
            </a:extLst>
          </p:cNvPr>
          <p:cNvCxnSpPr>
            <a:cxnSpLocks/>
            <a:stCxn id="9" idx="3"/>
            <a:endCxn id="70" idx="1"/>
          </p:cNvCxnSpPr>
          <p:nvPr/>
        </p:nvCxnSpPr>
        <p:spPr>
          <a:xfrm flipV="1">
            <a:off x="3486722" y="5183224"/>
            <a:ext cx="1180393"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6E6ABF43-9356-79AC-C568-89009711A2FC}"/>
              </a:ext>
            </a:extLst>
          </p:cNvPr>
          <p:cNvCxnSpPr>
            <a:cxnSpLocks/>
            <a:stCxn id="75" idx="3"/>
          </p:cNvCxnSpPr>
          <p:nvPr/>
        </p:nvCxnSpPr>
        <p:spPr>
          <a:xfrm flipV="1">
            <a:off x="8753225" y="4329320"/>
            <a:ext cx="983605" cy="869095"/>
          </a:xfrm>
          <a:prstGeom prst="bentConnector3">
            <a:avLst>
              <a:gd name="adj1" fmla="val 88225"/>
            </a:avLst>
          </a:prstGeom>
          <a:ln w="28575"/>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260183E-DC61-835B-D644-3DE99380C964}"/>
              </a:ext>
            </a:extLst>
          </p:cNvPr>
          <p:cNvCxnSpPr>
            <a:cxnSpLocks/>
            <a:stCxn id="11" idx="4"/>
          </p:cNvCxnSpPr>
          <p:nvPr/>
        </p:nvCxnSpPr>
        <p:spPr>
          <a:xfrm>
            <a:off x="7960718" y="2660328"/>
            <a:ext cx="857109" cy="6022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12E9D2C-AE6C-0F59-3606-5F4D24E3777B}"/>
              </a:ext>
            </a:extLst>
          </p:cNvPr>
          <p:cNvCxnSpPr>
            <a:cxnSpLocks/>
            <a:stCxn id="12" idx="3"/>
          </p:cNvCxnSpPr>
          <p:nvPr/>
        </p:nvCxnSpPr>
        <p:spPr>
          <a:xfrm flipV="1">
            <a:off x="7973260" y="3402955"/>
            <a:ext cx="844567" cy="606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D25D330-8167-5649-F202-19F3BBEE0B52}"/>
              </a:ext>
            </a:extLst>
          </p:cNvPr>
          <p:cNvCxnSpPr>
            <a:cxnSpLocks/>
            <a:endCxn id="65" idx="1"/>
          </p:cNvCxnSpPr>
          <p:nvPr/>
        </p:nvCxnSpPr>
        <p:spPr>
          <a:xfrm flipV="1">
            <a:off x="5511449" y="2644402"/>
            <a:ext cx="506561" cy="56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A3A4409-C02C-8456-EB0C-5C5888D72DB7}"/>
              </a:ext>
            </a:extLst>
          </p:cNvPr>
          <p:cNvCxnSpPr>
            <a:cxnSpLocks/>
          </p:cNvCxnSpPr>
          <p:nvPr/>
        </p:nvCxnSpPr>
        <p:spPr>
          <a:xfrm>
            <a:off x="11044373" y="2567467"/>
            <a:ext cx="0" cy="40630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C821432-A3DE-A224-236C-D7BECCB14700}"/>
              </a:ext>
            </a:extLst>
          </p:cNvPr>
          <p:cNvSpPr txBox="1"/>
          <p:nvPr/>
        </p:nvSpPr>
        <p:spPr>
          <a:xfrm>
            <a:off x="11035346" y="2648507"/>
            <a:ext cx="641388" cy="276358"/>
          </a:xfrm>
          <a:prstGeom prst="rect">
            <a:avLst/>
          </a:prstGeom>
          <a:noFill/>
        </p:spPr>
        <p:txBody>
          <a:bodyPr wrap="square" rtlCol="0">
            <a:spAutoFit/>
          </a:bodyPr>
          <a:lstStyle/>
          <a:p>
            <a:r>
              <a:rPr lang="en-US" sz="1196" dirty="0">
                <a:latin typeface="Times New Roman" panose="02020603050405020304" pitchFamily="18" charset="0"/>
                <a:cs typeface="Times New Roman" panose="02020603050405020304" pitchFamily="18" charset="0"/>
              </a:rPr>
              <a:t>L1 loss</a:t>
            </a:r>
          </a:p>
        </p:txBody>
      </p:sp>
      <p:sp>
        <p:nvSpPr>
          <p:cNvPr id="26" name="TextBox 25">
            <a:extLst>
              <a:ext uri="{FF2B5EF4-FFF2-40B4-BE49-F238E27FC236}">
                <a16:creationId xmlns:a16="http://schemas.microsoft.com/office/drawing/2014/main" id="{F641867B-F23C-40D2-3BAF-3DEDFBC72B62}"/>
              </a:ext>
            </a:extLst>
          </p:cNvPr>
          <p:cNvSpPr txBox="1"/>
          <p:nvPr/>
        </p:nvSpPr>
        <p:spPr>
          <a:xfrm>
            <a:off x="4405112" y="1949923"/>
            <a:ext cx="116629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Masked Image</a:t>
            </a:r>
          </a:p>
        </p:txBody>
      </p:sp>
      <p:sp>
        <p:nvSpPr>
          <p:cNvPr id="27" name="TextBox 26">
            <a:extLst>
              <a:ext uri="{FF2B5EF4-FFF2-40B4-BE49-F238E27FC236}">
                <a16:creationId xmlns:a16="http://schemas.microsoft.com/office/drawing/2014/main" id="{CD44929D-B98B-158C-85E7-D845BAD0CD78}"/>
              </a:ext>
            </a:extLst>
          </p:cNvPr>
          <p:cNvSpPr txBox="1"/>
          <p:nvPr/>
        </p:nvSpPr>
        <p:spPr>
          <a:xfrm>
            <a:off x="4727485" y="3236020"/>
            <a:ext cx="52154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Mask</a:t>
            </a:r>
          </a:p>
        </p:txBody>
      </p:sp>
      <p:sp>
        <p:nvSpPr>
          <p:cNvPr id="28" name="TextBox 27">
            <a:extLst>
              <a:ext uri="{FF2B5EF4-FFF2-40B4-BE49-F238E27FC236}">
                <a16:creationId xmlns:a16="http://schemas.microsoft.com/office/drawing/2014/main" id="{E8461563-2AFA-F8BF-0060-A386E61FA453}"/>
              </a:ext>
            </a:extLst>
          </p:cNvPr>
          <p:cNvSpPr txBox="1"/>
          <p:nvPr/>
        </p:nvSpPr>
        <p:spPr>
          <a:xfrm>
            <a:off x="6145757" y="5683845"/>
            <a:ext cx="1448828"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Segmented Person</a:t>
            </a:r>
          </a:p>
        </p:txBody>
      </p:sp>
      <p:sp>
        <p:nvSpPr>
          <p:cNvPr id="29" name="TextBox 28">
            <a:extLst>
              <a:ext uri="{FF2B5EF4-FFF2-40B4-BE49-F238E27FC236}">
                <a16:creationId xmlns:a16="http://schemas.microsoft.com/office/drawing/2014/main" id="{15924CCD-A2A9-AA2E-CCA4-011D4E74AAEA}"/>
              </a:ext>
            </a:extLst>
          </p:cNvPr>
          <p:cNvSpPr txBox="1"/>
          <p:nvPr/>
        </p:nvSpPr>
        <p:spPr>
          <a:xfrm>
            <a:off x="7153085" y="2059113"/>
            <a:ext cx="1129141"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Latent feature</a:t>
            </a:r>
          </a:p>
        </p:txBody>
      </p:sp>
      <p:sp>
        <p:nvSpPr>
          <p:cNvPr id="30" name="TextBox 29">
            <a:extLst>
              <a:ext uri="{FF2B5EF4-FFF2-40B4-BE49-F238E27FC236}">
                <a16:creationId xmlns:a16="http://schemas.microsoft.com/office/drawing/2014/main" id="{7DA95E8C-4210-5716-C6BD-E3E83B72F038}"/>
              </a:ext>
            </a:extLst>
          </p:cNvPr>
          <p:cNvSpPr txBox="1"/>
          <p:nvPr/>
        </p:nvSpPr>
        <p:spPr>
          <a:xfrm>
            <a:off x="6912471" y="4296614"/>
            <a:ext cx="155989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Rescaled Mask</a:t>
            </a:r>
          </a:p>
        </p:txBody>
      </p:sp>
      <p:sp>
        <p:nvSpPr>
          <p:cNvPr id="31" name="TextBox 30">
            <a:extLst>
              <a:ext uri="{FF2B5EF4-FFF2-40B4-BE49-F238E27FC236}">
                <a16:creationId xmlns:a16="http://schemas.microsoft.com/office/drawing/2014/main" id="{D1459044-49DA-6471-4317-873C435B0ABF}"/>
              </a:ext>
            </a:extLst>
          </p:cNvPr>
          <p:cNvSpPr txBox="1"/>
          <p:nvPr/>
        </p:nvSpPr>
        <p:spPr>
          <a:xfrm>
            <a:off x="5778778" y="3787465"/>
            <a:ext cx="1192657"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Rescale</a:t>
            </a:r>
          </a:p>
        </p:txBody>
      </p:sp>
      <p:pic>
        <p:nvPicPr>
          <p:cNvPr id="32" name="Picture 31">
            <a:extLst>
              <a:ext uri="{FF2B5EF4-FFF2-40B4-BE49-F238E27FC236}">
                <a16:creationId xmlns:a16="http://schemas.microsoft.com/office/drawing/2014/main" id="{AF2517CE-76C2-94E8-24B8-51AF66FCF1FA}"/>
              </a:ext>
            </a:extLst>
          </p:cNvPr>
          <p:cNvPicPr>
            <a:picLocks noChangeAspect="1"/>
          </p:cNvPicPr>
          <p:nvPr/>
        </p:nvPicPr>
        <p:blipFill>
          <a:blip r:embed="rId8"/>
          <a:srcRect/>
          <a:stretch/>
        </p:blipFill>
        <p:spPr>
          <a:xfrm>
            <a:off x="7368979" y="3025851"/>
            <a:ext cx="606960" cy="606960"/>
          </a:xfrm>
          <a:prstGeom prst="rect">
            <a:avLst/>
          </a:prstGeom>
        </p:spPr>
      </p:pic>
      <p:cxnSp>
        <p:nvCxnSpPr>
          <p:cNvPr id="33" name="Straight Arrow Connector 32">
            <a:extLst>
              <a:ext uri="{FF2B5EF4-FFF2-40B4-BE49-F238E27FC236}">
                <a16:creationId xmlns:a16="http://schemas.microsoft.com/office/drawing/2014/main" id="{55718B70-48CC-6587-8676-CB403E4C369A}"/>
              </a:ext>
            </a:extLst>
          </p:cNvPr>
          <p:cNvCxnSpPr>
            <a:cxnSpLocks/>
            <a:stCxn id="32" idx="3"/>
          </p:cNvCxnSpPr>
          <p:nvPr/>
        </p:nvCxnSpPr>
        <p:spPr>
          <a:xfrm>
            <a:off x="7975939" y="3329331"/>
            <a:ext cx="8292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D8DD226-BA20-6B77-76E3-5EDB8A261C54}"/>
              </a:ext>
            </a:extLst>
          </p:cNvPr>
          <p:cNvSpPr txBox="1"/>
          <p:nvPr/>
        </p:nvSpPr>
        <p:spPr>
          <a:xfrm>
            <a:off x="6570588" y="3197629"/>
            <a:ext cx="884666"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Noise map</a:t>
            </a:r>
          </a:p>
        </p:txBody>
      </p:sp>
      <p:sp>
        <p:nvSpPr>
          <p:cNvPr id="35" name="TextBox 34">
            <a:extLst>
              <a:ext uri="{FF2B5EF4-FFF2-40B4-BE49-F238E27FC236}">
                <a16:creationId xmlns:a16="http://schemas.microsoft.com/office/drawing/2014/main" id="{52C24E8A-9DF3-646C-8D57-FBAD6EC34A7C}"/>
              </a:ext>
            </a:extLst>
          </p:cNvPr>
          <p:cNvSpPr txBox="1"/>
          <p:nvPr/>
        </p:nvSpPr>
        <p:spPr>
          <a:xfrm>
            <a:off x="10341358" y="1670104"/>
            <a:ext cx="1533005"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Target Latent</a:t>
            </a:r>
          </a:p>
        </p:txBody>
      </p:sp>
      <p:sp>
        <p:nvSpPr>
          <p:cNvPr id="36" name="TextBox 35">
            <a:extLst>
              <a:ext uri="{FF2B5EF4-FFF2-40B4-BE49-F238E27FC236}">
                <a16:creationId xmlns:a16="http://schemas.microsoft.com/office/drawing/2014/main" id="{92534B34-2911-2D34-E920-7684C2995963}"/>
              </a:ext>
            </a:extLst>
          </p:cNvPr>
          <p:cNvSpPr txBox="1"/>
          <p:nvPr/>
        </p:nvSpPr>
        <p:spPr>
          <a:xfrm>
            <a:off x="10430085" y="3613503"/>
            <a:ext cx="1274149" cy="276358"/>
          </a:xfrm>
          <a:prstGeom prst="rect">
            <a:avLst/>
          </a:prstGeom>
          <a:noFill/>
        </p:spPr>
        <p:txBody>
          <a:bodyPr wrap="square" rtlCol="0">
            <a:spAutoFit/>
          </a:bodyPr>
          <a:lstStyle/>
          <a:p>
            <a:pPr algn="ctr"/>
            <a:r>
              <a:rPr lang="en-US" sz="1196" dirty="0">
                <a:latin typeface="Times New Roman" panose="02020603050405020304" pitchFamily="18" charset="0"/>
                <a:cs typeface="Times New Roman" panose="02020603050405020304" pitchFamily="18" charset="0"/>
              </a:rPr>
              <a:t>Predicted Latent</a:t>
            </a:r>
          </a:p>
        </p:txBody>
      </p:sp>
      <p:cxnSp>
        <p:nvCxnSpPr>
          <p:cNvPr id="37" name="Curved Connector 36">
            <a:extLst>
              <a:ext uri="{FF2B5EF4-FFF2-40B4-BE49-F238E27FC236}">
                <a16:creationId xmlns:a16="http://schemas.microsoft.com/office/drawing/2014/main" id="{5DC7E7A6-DD3C-3F55-D349-DBE4E236CC30}"/>
              </a:ext>
            </a:extLst>
          </p:cNvPr>
          <p:cNvCxnSpPr>
            <a:cxnSpLocks/>
            <a:endCxn id="8" idx="1"/>
          </p:cNvCxnSpPr>
          <p:nvPr/>
        </p:nvCxnSpPr>
        <p:spPr>
          <a:xfrm flipV="1">
            <a:off x="1820041" y="3362573"/>
            <a:ext cx="631155" cy="40089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0AEA6B05-18B8-A5A6-E987-6529D5BCBABF}"/>
              </a:ext>
            </a:extLst>
          </p:cNvPr>
          <p:cNvCxnSpPr>
            <a:cxnSpLocks/>
            <a:stCxn id="8" idx="0"/>
          </p:cNvCxnSpPr>
          <p:nvPr/>
        </p:nvCxnSpPr>
        <p:spPr>
          <a:xfrm rot="5400000" flipH="1" flipV="1">
            <a:off x="5424729" y="-692751"/>
            <a:ext cx="1081794" cy="5991762"/>
          </a:xfrm>
          <a:prstGeom prst="bentConnector2">
            <a:avLst/>
          </a:prstGeom>
          <a:ln w="28575"/>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DF9BD02A-EF76-3E7A-5B5A-A78D9B50F749}"/>
              </a:ext>
            </a:extLst>
          </p:cNvPr>
          <p:cNvCxnSpPr>
            <a:cxnSpLocks/>
            <a:endCxn id="96" idx="1"/>
          </p:cNvCxnSpPr>
          <p:nvPr/>
        </p:nvCxnSpPr>
        <p:spPr>
          <a:xfrm>
            <a:off x="8377422" y="1762233"/>
            <a:ext cx="1191550" cy="50618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5D5767F-633F-A384-0D78-DAAC900A9A04}"/>
              </a:ext>
            </a:extLst>
          </p:cNvPr>
          <p:cNvGrpSpPr/>
          <p:nvPr/>
        </p:nvGrpSpPr>
        <p:grpSpPr>
          <a:xfrm>
            <a:off x="606716" y="1549892"/>
            <a:ext cx="1213324" cy="4796805"/>
            <a:chOff x="606716" y="1549892"/>
            <a:chExt cx="1213324" cy="4796805"/>
          </a:xfrm>
        </p:grpSpPr>
        <p:grpSp>
          <p:nvGrpSpPr>
            <p:cNvPr id="40" name="Group 39">
              <a:extLst>
                <a:ext uri="{FF2B5EF4-FFF2-40B4-BE49-F238E27FC236}">
                  <a16:creationId xmlns:a16="http://schemas.microsoft.com/office/drawing/2014/main" id="{E11CDAE8-CCED-144B-42F9-62B1870D343D}"/>
                </a:ext>
              </a:extLst>
            </p:cNvPr>
            <p:cNvGrpSpPr/>
            <p:nvPr/>
          </p:nvGrpSpPr>
          <p:grpSpPr>
            <a:xfrm>
              <a:off x="606716" y="1557488"/>
              <a:ext cx="1213324" cy="4789209"/>
              <a:chOff x="75885" y="-33833"/>
              <a:chExt cx="1788464" cy="6406090"/>
            </a:xfrm>
          </p:grpSpPr>
          <p:grpSp>
            <p:nvGrpSpPr>
              <p:cNvPr id="41" name="Group 40">
                <a:extLst>
                  <a:ext uri="{FF2B5EF4-FFF2-40B4-BE49-F238E27FC236}">
                    <a16:creationId xmlns:a16="http://schemas.microsoft.com/office/drawing/2014/main" id="{8C6DA5C4-9B2C-16E8-FE31-80F30AB537D6}"/>
                  </a:ext>
                </a:extLst>
              </p:cNvPr>
              <p:cNvGrpSpPr/>
              <p:nvPr/>
            </p:nvGrpSpPr>
            <p:grpSpPr>
              <a:xfrm>
                <a:off x="75885" y="-33833"/>
                <a:ext cx="1786362" cy="2472350"/>
                <a:chOff x="75885" y="113487"/>
                <a:chExt cx="1786362" cy="2472350"/>
              </a:xfrm>
            </p:grpSpPr>
            <p:pic>
              <p:nvPicPr>
                <p:cNvPr id="54" name="Picture 12">
                  <a:extLst>
                    <a:ext uri="{FF2B5EF4-FFF2-40B4-BE49-F238E27FC236}">
                      <a16:creationId xmlns:a16="http://schemas.microsoft.com/office/drawing/2014/main" id="{7B59966F-CC58-C686-ADBE-D15B54DE2D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2" cy="247235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B25B88B-4F4B-2BD6-CEAF-5D2759D1CBC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6" name="Rectangle 55">
                  <a:extLst>
                    <a:ext uri="{FF2B5EF4-FFF2-40B4-BE49-F238E27FC236}">
                      <a16:creationId xmlns:a16="http://schemas.microsoft.com/office/drawing/2014/main" id="{994B6B8D-185F-0681-B3FC-969E3BC7E05A}"/>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2" name="Group 41">
                <a:extLst>
                  <a:ext uri="{FF2B5EF4-FFF2-40B4-BE49-F238E27FC236}">
                    <a16:creationId xmlns:a16="http://schemas.microsoft.com/office/drawing/2014/main" id="{BE1D4649-AB39-2E4D-FA25-5E409412D3A1}"/>
                  </a:ext>
                </a:extLst>
              </p:cNvPr>
              <p:cNvGrpSpPr/>
              <p:nvPr/>
            </p:nvGrpSpPr>
            <p:grpSpPr>
              <a:xfrm>
                <a:off x="77986" y="1278627"/>
                <a:ext cx="1786363" cy="2472350"/>
                <a:chOff x="75885" y="113487"/>
                <a:chExt cx="1786363" cy="2472350"/>
              </a:xfrm>
            </p:grpSpPr>
            <p:pic>
              <p:nvPicPr>
                <p:cNvPr id="51" name="Picture 12">
                  <a:extLst>
                    <a:ext uri="{FF2B5EF4-FFF2-40B4-BE49-F238E27FC236}">
                      <a16:creationId xmlns:a16="http://schemas.microsoft.com/office/drawing/2014/main" id="{0E6F7860-A45D-FCAA-95F3-B46BC21BFE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0006B44-6F70-DBBF-63B2-C376E5187FBA}"/>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3" name="Rectangle 52">
                  <a:extLst>
                    <a:ext uri="{FF2B5EF4-FFF2-40B4-BE49-F238E27FC236}">
                      <a16:creationId xmlns:a16="http://schemas.microsoft.com/office/drawing/2014/main" id="{A8C2C3B2-6A09-28E9-4328-9B9079845228}"/>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3" name="Group 42">
                <a:extLst>
                  <a:ext uri="{FF2B5EF4-FFF2-40B4-BE49-F238E27FC236}">
                    <a16:creationId xmlns:a16="http://schemas.microsoft.com/office/drawing/2014/main" id="{E334C861-836E-B2D0-BF1E-AF7F2091D75C}"/>
                  </a:ext>
                </a:extLst>
              </p:cNvPr>
              <p:cNvGrpSpPr/>
              <p:nvPr/>
            </p:nvGrpSpPr>
            <p:grpSpPr>
              <a:xfrm>
                <a:off x="77986" y="2589267"/>
                <a:ext cx="1786363" cy="2472350"/>
                <a:chOff x="75885" y="113487"/>
                <a:chExt cx="1786363" cy="2472350"/>
              </a:xfrm>
            </p:grpSpPr>
            <p:pic>
              <p:nvPicPr>
                <p:cNvPr id="48" name="Picture 12">
                  <a:extLst>
                    <a:ext uri="{FF2B5EF4-FFF2-40B4-BE49-F238E27FC236}">
                      <a16:creationId xmlns:a16="http://schemas.microsoft.com/office/drawing/2014/main" id="{78DDD1D4-545C-73B9-4BA0-EBFC9E0AB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DB16540F-EA3F-E292-8CC3-3F3B237E474C}"/>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50" name="Rectangle 49">
                  <a:extLst>
                    <a:ext uri="{FF2B5EF4-FFF2-40B4-BE49-F238E27FC236}">
                      <a16:creationId xmlns:a16="http://schemas.microsoft.com/office/drawing/2014/main" id="{6EF1D4F3-0D2E-B7DF-B70A-28C0ADD3E624}"/>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nvGrpSpPr>
              <p:cNvPr id="44" name="Group 43">
                <a:extLst>
                  <a:ext uri="{FF2B5EF4-FFF2-40B4-BE49-F238E27FC236}">
                    <a16:creationId xmlns:a16="http://schemas.microsoft.com/office/drawing/2014/main" id="{1ACEA99C-07CA-FF30-9624-659A7121A59D}"/>
                  </a:ext>
                </a:extLst>
              </p:cNvPr>
              <p:cNvGrpSpPr/>
              <p:nvPr/>
            </p:nvGrpSpPr>
            <p:grpSpPr>
              <a:xfrm>
                <a:off x="77986" y="3899907"/>
                <a:ext cx="1786363" cy="2472350"/>
                <a:chOff x="75885" y="113487"/>
                <a:chExt cx="1786363" cy="2472350"/>
              </a:xfrm>
            </p:grpSpPr>
            <p:pic>
              <p:nvPicPr>
                <p:cNvPr id="45" name="Picture 12">
                  <a:extLst>
                    <a:ext uri="{FF2B5EF4-FFF2-40B4-BE49-F238E27FC236}">
                      <a16:creationId xmlns:a16="http://schemas.microsoft.com/office/drawing/2014/main" id="{11C6EE52-E9B9-AD86-B1F6-A578AE3573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85" y="113487"/>
                  <a:ext cx="1786363" cy="24723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6D9B1939-C992-A801-1F41-EAE518FD2C08}"/>
                    </a:ext>
                  </a:extLst>
                </p:cNvPr>
                <p:cNvSpPr/>
                <p:nvPr/>
              </p:nvSpPr>
              <p:spPr>
                <a:xfrm>
                  <a:off x="355600" y="5773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sp>
              <p:nvSpPr>
                <p:cNvPr id="47" name="Rectangle 46">
                  <a:extLst>
                    <a:ext uri="{FF2B5EF4-FFF2-40B4-BE49-F238E27FC236}">
                      <a16:creationId xmlns:a16="http://schemas.microsoft.com/office/drawing/2014/main" id="{410FF417-A8A7-74E6-50A2-1C900A506C21}"/>
                    </a:ext>
                  </a:extLst>
                </p:cNvPr>
                <p:cNvSpPr/>
                <p:nvPr/>
              </p:nvSpPr>
              <p:spPr>
                <a:xfrm>
                  <a:off x="350520" y="1898154"/>
                  <a:ext cx="1235879" cy="23036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361" tIns="34180" rIns="68361" bIns="34180" numCol="1" spcCol="0" rtlCol="0" fromWordArt="0" anchor="ctr" anchorCtr="0" forceAA="0" compatLnSpc="1">
                  <a:prstTxWarp prst="textNoShape">
                    <a:avLst/>
                  </a:prstTxWarp>
                  <a:noAutofit/>
                </a:bodyPr>
                <a:lstStyle/>
                <a:p>
                  <a:pPr algn="ctr"/>
                  <a:endParaRPr lang="en-US" sz="1346"/>
                </a:p>
              </p:txBody>
            </p:sp>
          </p:grpSp>
        </p:grpSp>
        <p:pic>
          <p:nvPicPr>
            <p:cNvPr id="57" name="Picture 56" descr="A person flying a large colorful kite&#10;&#10;Description automatically generated with low confidence">
              <a:extLst>
                <a:ext uri="{FF2B5EF4-FFF2-40B4-BE49-F238E27FC236}">
                  <a16:creationId xmlns:a16="http://schemas.microsoft.com/office/drawing/2014/main" id="{B630FF35-DA24-DD18-7385-DD8C8B8C81AE}"/>
                </a:ext>
              </a:extLst>
            </p:cNvPr>
            <p:cNvPicPr>
              <a:picLocks/>
            </p:cNvPicPr>
            <p:nvPr/>
          </p:nvPicPr>
          <p:blipFill>
            <a:blip r:embed="rId10"/>
            <a:stretch>
              <a:fillRect/>
            </a:stretch>
          </p:blipFill>
          <p:spPr>
            <a:xfrm>
              <a:off x="793033" y="2063915"/>
              <a:ext cx="838441" cy="843230"/>
            </a:xfrm>
            <a:prstGeom prst="rect">
              <a:avLst/>
            </a:prstGeom>
            <a:ln>
              <a:noFill/>
            </a:ln>
          </p:spPr>
        </p:pic>
        <p:pic>
          <p:nvPicPr>
            <p:cNvPr id="58" name="Picture 57" descr="A person flying a large colorful kite&#10;&#10;Description automatically generated with low confidence">
              <a:extLst>
                <a:ext uri="{FF2B5EF4-FFF2-40B4-BE49-F238E27FC236}">
                  <a16:creationId xmlns:a16="http://schemas.microsoft.com/office/drawing/2014/main" id="{9B2BBBCC-BE8E-5DEA-A541-BEB2AAB73978}"/>
                </a:ext>
              </a:extLst>
            </p:cNvPr>
            <p:cNvPicPr>
              <a:picLocks/>
            </p:cNvPicPr>
            <p:nvPr/>
          </p:nvPicPr>
          <p:blipFill rotWithShape="1">
            <a:blip r:embed="rId10"/>
            <a:srcRect t="57798"/>
            <a:stretch/>
          </p:blipFill>
          <p:spPr>
            <a:xfrm>
              <a:off x="793032" y="1549892"/>
              <a:ext cx="854510" cy="360619"/>
            </a:xfrm>
            <a:prstGeom prst="rect">
              <a:avLst/>
            </a:prstGeom>
            <a:ln>
              <a:noFill/>
            </a:ln>
          </p:spPr>
        </p:pic>
        <p:pic>
          <p:nvPicPr>
            <p:cNvPr id="59" name="Picture 58" descr="A person holding a kite&#10;&#10;Description automatically generated with low confidence">
              <a:extLst>
                <a:ext uri="{FF2B5EF4-FFF2-40B4-BE49-F238E27FC236}">
                  <a16:creationId xmlns:a16="http://schemas.microsoft.com/office/drawing/2014/main" id="{9101E288-DC37-BBBC-A659-710D84A0A49F}"/>
                </a:ext>
              </a:extLst>
            </p:cNvPr>
            <p:cNvPicPr>
              <a:picLocks/>
            </p:cNvPicPr>
            <p:nvPr/>
          </p:nvPicPr>
          <p:blipFill>
            <a:blip r:embed="rId5"/>
            <a:stretch>
              <a:fillRect/>
            </a:stretch>
          </p:blipFill>
          <p:spPr>
            <a:xfrm>
              <a:off x="780411" y="3037375"/>
              <a:ext cx="854510" cy="854510"/>
            </a:xfrm>
            <a:prstGeom prst="rect">
              <a:avLst/>
            </a:prstGeom>
            <a:ln w="57150">
              <a:noFill/>
            </a:ln>
          </p:spPr>
        </p:pic>
        <p:pic>
          <p:nvPicPr>
            <p:cNvPr id="60" name="Picture 59" descr="A person flying a kite&#10;&#10;Description automatically generated with medium confidence">
              <a:extLst>
                <a:ext uri="{FF2B5EF4-FFF2-40B4-BE49-F238E27FC236}">
                  <a16:creationId xmlns:a16="http://schemas.microsoft.com/office/drawing/2014/main" id="{5DC0B4F4-5820-2AF1-E4E0-EC885E583A2A}"/>
                </a:ext>
              </a:extLst>
            </p:cNvPr>
            <p:cNvPicPr>
              <a:picLocks/>
            </p:cNvPicPr>
            <p:nvPr/>
          </p:nvPicPr>
          <p:blipFill>
            <a:blip r:embed="rId11"/>
            <a:stretch>
              <a:fillRect/>
            </a:stretch>
          </p:blipFill>
          <p:spPr>
            <a:xfrm>
              <a:off x="780411" y="4016256"/>
              <a:ext cx="854510" cy="854510"/>
            </a:xfrm>
            <a:prstGeom prst="rect">
              <a:avLst/>
            </a:prstGeom>
            <a:ln>
              <a:noFill/>
            </a:ln>
          </p:spPr>
        </p:pic>
        <p:pic>
          <p:nvPicPr>
            <p:cNvPr id="61" name="Picture 60" descr="A person flying a kite&#10;&#10;Description automatically generated">
              <a:extLst>
                <a:ext uri="{FF2B5EF4-FFF2-40B4-BE49-F238E27FC236}">
                  <a16:creationId xmlns:a16="http://schemas.microsoft.com/office/drawing/2014/main" id="{B86FBDF5-5906-1E64-6E9D-0415D1D67CAC}"/>
                </a:ext>
              </a:extLst>
            </p:cNvPr>
            <p:cNvPicPr>
              <a:picLocks/>
            </p:cNvPicPr>
            <p:nvPr/>
          </p:nvPicPr>
          <p:blipFill>
            <a:blip r:embed="rId6"/>
            <a:stretch>
              <a:fillRect/>
            </a:stretch>
          </p:blipFill>
          <p:spPr>
            <a:xfrm>
              <a:off x="785410" y="5000122"/>
              <a:ext cx="854510" cy="854510"/>
            </a:xfrm>
            <a:prstGeom prst="rect">
              <a:avLst/>
            </a:prstGeom>
            <a:ln w="57150">
              <a:noFill/>
            </a:ln>
          </p:spPr>
        </p:pic>
        <p:pic>
          <p:nvPicPr>
            <p:cNvPr id="62" name="Picture 61" descr="A person flying a kite&#10;&#10;Description automatically generated">
              <a:extLst>
                <a:ext uri="{FF2B5EF4-FFF2-40B4-BE49-F238E27FC236}">
                  <a16:creationId xmlns:a16="http://schemas.microsoft.com/office/drawing/2014/main" id="{030CDA60-34DD-5641-07C4-D79CB8163789}"/>
                </a:ext>
              </a:extLst>
            </p:cNvPr>
            <p:cNvPicPr>
              <a:picLocks/>
            </p:cNvPicPr>
            <p:nvPr/>
          </p:nvPicPr>
          <p:blipFill rotWithShape="1">
            <a:blip r:embed="rId6"/>
            <a:srcRect b="57553"/>
            <a:stretch/>
          </p:blipFill>
          <p:spPr>
            <a:xfrm>
              <a:off x="785410" y="5983988"/>
              <a:ext cx="854510" cy="362709"/>
            </a:xfrm>
            <a:prstGeom prst="rect">
              <a:avLst/>
            </a:prstGeom>
            <a:ln w="57150">
              <a:noFill/>
            </a:ln>
          </p:spPr>
        </p:pic>
      </p:grpSp>
      <p:cxnSp>
        <p:nvCxnSpPr>
          <p:cNvPr id="63" name="Curved Connector 62">
            <a:extLst>
              <a:ext uri="{FF2B5EF4-FFF2-40B4-BE49-F238E27FC236}">
                <a16:creationId xmlns:a16="http://schemas.microsoft.com/office/drawing/2014/main" id="{D4EDD1DB-7E34-333E-2FF3-AAC8B6259508}"/>
              </a:ext>
            </a:extLst>
          </p:cNvPr>
          <p:cNvCxnSpPr>
            <a:cxnSpLocks/>
            <a:endCxn id="9" idx="1"/>
          </p:cNvCxnSpPr>
          <p:nvPr/>
        </p:nvCxnSpPr>
        <p:spPr>
          <a:xfrm flipV="1">
            <a:off x="1820040" y="5185855"/>
            <a:ext cx="629586" cy="5372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F1B574EE-1DAF-7D25-4234-A9E2DA3CFF0A}"/>
              </a:ext>
            </a:extLst>
          </p:cNvPr>
          <p:cNvGrpSpPr/>
          <p:nvPr/>
        </p:nvGrpSpPr>
        <p:grpSpPr>
          <a:xfrm>
            <a:off x="6018009" y="2128077"/>
            <a:ext cx="747028" cy="1032649"/>
            <a:chOff x="7327775" y="591597"/>
            <a:chExt cx="772142" cy="1100664"/>
          </a:xfrm>
        </p:grpSpPr>
        <p:sp>
          <p:nvSpPr>
            <p:cNvPr id="65" name="Rectangle 64">
              <a:extLst>
                <a:ext uri="{FF2B5EF4-FFF2-40B4-BE49-F238E27FC236}">
                  <a16:creationId xmlns:a16="http://schemas.microsoft.com/office/drawing/2014/main" id="{4F6664E1-7E54-A136-D0AF-B750C6671A3C}"/>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6" name="Rectangle 65">
              <a:extLst>
                <a:ext uri="{FF2B5EF4-FFF2-40B4-BE49-F238E27FC236}">
                  <a16:creationId xmlns:a16="http://schemas.microsoft.com/office/drawing/2014/main" id="{7BD86972-8F7D-2EF7-F7F2-E3FAE51A3731}"/>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7" name="Rectangle 66">
              <a:extLst>
                <a:ext uri="{FF2B5EF4-FFF2-40B4-BE49-F238E27FC236}">
                  <a16:creationId xmlns:a16="http://schemas.microsoft.com/office/drawing/2014/main" id="{4ADD7180-9F35-F30E-F293-6C3D81DA228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68" name="Rectangle 67">
              <a:extLst>
                <a:ext uri="{FF2B5EF4-FFF2-40B4-BE49-F238E27FC236}">
                  <a16:creationId xmlns:a16="http://schemas.microsoft.com/office/drawing/2014/main" id="{BAB1571C-F092-5F4D-03C7-E81932503B1B}"/>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cxnSp>
        <p:nvCxnSpPr>
          <p:cNvPr id="69" name="Straight Arrow Connector 68">
            <a:extLst>
              <a:ext uri="{FF2B5EF4-FFF2-40B4-BE49-F238E27FC236}">
                <a16:creationId xmlns:a16="http://schemas.microsoft.com/office/drawing/2014/main" id="{92BCD8AA-0946-06E9-3556-0A6C0DE9C91F}"/>
              </a:ext>
            </a:extLst>
          </p:cNvPr>
          <p:cNvCxnSpPr>
            <a:cxnSpLocks/>
            <a:stCxn id="67" idx="3"/>
            <a:endCxn id="11" idx="2"/>
          </p:cNvCxnSpPr>
          <p:nvPr/>
        </p:nvCxnSpPr>
        <p:spPr>
          <a:xfrm>
            <a:off x="6765037" y="2655663"/>
            <a:ext cx="608043" cy="46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2DBF5B8-905D-49F4-39EF-0A53DFB3D28C}"/>
              </a:ext>
            </a:extLst>
          </p:cNvPr>
          <p:cNvSpPr/>
          <p:nvPr/>
        </p:nvSpPr>
        <p:spPr>
          <a:xfrm>
            <a:off x="4667115" y="4850943"/>
            <a:ext cx="642284" cy="664561"/>
          </a:xfrm>
          <a:prstGeom prst="rect">
            <a:avLst/>
          </a:prstGeom>
          <a:solidFill>
            <a:schemeClr val="accent6">
              <a:lumMod val="40000"/>
              <a:lumOff val="60000"/>
            </a:schemeClr>
          </a:solidFill>
          <a:ln w="19050">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96" dirty="0">
                <a:solidFill>
                  <a:sysClr val="windowText" lastClr="000000"/>
                </a:solidFill>
                <a:latin typeface="Times New Roman" panose="02020603050405020304" pitchFamily="18" charset="0"/>
                <a:cs typeface="Times New Roman" panose="02020603050405020304" pitchFamily="18" charset="0"/>
              </a:rPr>
              <a:t>Mask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 </a:t>
            </a:r>
          </a:p>
          <a:p>
            <a:pPr algn="ctr"/>
            <a:r>
              <a:rPr lang="en-US" sz="1196" dirty="0">
                <a:solidFill>
                  <a:sysClr val="windowText" lastClr="000000"/>
                </a:solidFill>
                <a:latin typeface="Times New Roman" panose="02020603050405020304" pitchFamily="18" charset="0"/>
                <a:cs typeface="Times New Roman" panose="02020603050405020304" pitchFamily="18" charset="0"/>
              </a:rPr>
              <a:t>Center</a:t>
            </a:r>
          </a:p>
        </p:txBody>
      </p:sp>
      <p:cxnSp>
        <p:nvCxnSpPr>
          <p:cNvPr id="71" name="Straight Arrow Connector 70">
            <a:extLst>
              <a:ext uri="{FF2B5EF4-FFF2-40B4-BE49-F238E27FC236}">
                <a16:creationId xmlns:a16="http://schemas.microsoft.com/office/drawing/2014/main" id="{E354B45B-AFB8-9ECC-190D-85A3A2B5D0DF}"/>
              </a:ext>
            </a:extLst>
          </p:cNvPr>
          <p:cNvCxnSpPr>
            <a:cxnSpLocks/>
            <a:stCxn id="70" idx="3"/>
            <a:endCxn id="10" idx="1"/>
          </p:cNvCxnSpPr>
          <p:nvPr/>
        </p:nvCxnSpPr>
        <p:spPr>
          <a:xfrm>
            <a:off x="5309399" y="5183224"/>
            <a:ext cx="1042227" cy="26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5CEB04EF-EC62-8FC0-973C-1DFBD480695D}"/>
              </a:ext>
            </a:extLst>
          </p:cNvPr>
          <p:cNvGrpSpPr/>
          <p:nvPr/>
        </p:nvGrpSpPr>
        <p:grpSpPr>
          <a:xfrm>
            <a:off x="8019026" y="4597972"/>
            <a:ext cx="734199" cy="1175254"/>
            <a:chOff x="7327775" y="591597"/>
            <a:chExt cx="772142" cy="1100664"/>
          </a:xfrm>
        </p:grpSpPr>
        <p:sp>
          <p:nvSpPr>
            <p:cNvPr id="73" name="Rectangle 72">
              <a:extLst>
                <a:ext uri="{FF2B5EF4-FFF2-40B4-BE49-F238E27FC236}">
                  <a16:creationId xmlns:a16="http://schemas.microsoft.com/office/drawing/2014/main" id="{5FE814A7-CD21-FE1C-E3FB-228527609446}"/>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4" name="Rectangle 73">
              <a:extLst>
                <a:ext uri="{FF2B5EF4-FFF2-40B4-BE49-F238E27FC236}">
                  <a16:creationId xmlns:a16="http://schemas.microsoft.com/office/drawing/2014/main" id="{A65E37C7-1981-7879-E456-BD0FB5B55A02}"/>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5" name="Rectangle 74">
              <a:extLst>
                <a:ext uri="{FF2B5EF4-FFF2-40B4-BE49-F238E27FC236}">
                  <a16:creationId xmlns:a16="http://schemas.microsoft.com/office/drawing/2014/main" id="{FC586BDA-C39A-D95A-56E1-10B6E90E9F1B}"/>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6" name="Rectangle 75">
              <a:extLst>
                <a:ext uri="{FF2B5EF4-FFF2-40B4-BE49-F238E27FC236}">
                  <a16:creationId xmlns:a16="http://schemas.microsoft.com/office/drawing/2014/main" id="{989BCBC4-A823-C8AD-A181-C066C402B460}"/>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CLIP</a:t>
              </a:r>
            </a:p>
          </p:txBody>
        </p:sp>
      </p:grpSp>
      <p:grpSp>
        <p:nvGrpSpPr>
          <p:cNvPr id="77" name="Group 76">
            <a:extLst>
              <a:ext uri="{FF2B5EF4-FFF2-40B4-BE49-F238E27FC236}">
                <a16:creationId xmlns:a16="http://schemas.microsoft.com/office/drawing/2014/main" id="{8361A2F4-4C97-A882-B0F9-CD3CDA2F1E59}"/>
              </a:ext>
            </a:extLst>
          </p:cNvPr>
          <p:cNvGrpSpPr/>
          <p:nvPr/>
        </p:nvGrpSpPr>
        <p:grpSpPr>
          <a:xfrm>
            <a:off x="8890229" y="2837622"/>
            <a:ext cx="1449475" cy="994103"/>
            <a:chOff x="14158349" y="4682505"/>
            <a:chExt cx="1586583" cy="1103403"/>
          </a:xfrm>
        </p:grpSpPr>
        <p:sp>
          <p:nvSpPr>
            <p:cNvPr id="78" name="Rectangle 77">
              <a:extLst>
                <a:ext uri="{FF2B5EF4-FFF2-40B4-BE49-F238E27FC236}">
                  <a16:creationId xmlns:a16="http://schemas.microsoft.com/office/drawing/2014/main" id="{7F71B01D-90C8-9526-F2C4-9E88ECF28B11}"/>
                </a:ext>
              </a:extLst>
            </p:cNvPr>
            <p:cNvSpPr/>
            <p:nvPr/>
          </p:nvSpPr>
          <p:spPr>
            <a:xfrm>
              <a:off x="14158349" y="4685244"/>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79" name="Rectangle 78">
              <a:extLst>
                <a:ext uri="{FF2B5EF4-FFF2-40B4-BE49-F238E27FC236}">
                  <a16:creationId xmlns:a16="http://schemas.microsoft.com/office/drawing/2014/main" id="{C0A70969-7094-D06D-D0F5-82981B14FF89}"/>
                </a:ext>
              </a:extLst>
            </p:cNvPr>
            <p:cNvSpPr/>
            <p:nvPr/>
          </p:nvSpPr>
          <p:spPr>
            <a:xfrm>
              <a:off x="14435507" y="4841961"/>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0" name="Rectangle 79">
              <a:extLst>
                <a:ext uri="{FF2B5EF4-FFF2-40B4-BE49-F238E27FC236}">
                  <a16:creationId xmlns:a16="http://schemas.microsoft.com/office/drawing/2014/main" id="{62ABD1AE-AB0D-F894-C8D7-D1BC49A212EB}"/>
                </a:ext>
              </a:extLst>
            </p:cNvPr>
            <p:cNvSpPr/>
            <p:nvPr/>
          </p:nvSpPr>
          <p:spPr>
            <a:xfrm>
              <a:off x="14704932" y="5008106"/>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1" name="Rectangle 80">
              <a:extLst>
                <a:ext uri="{FF2B5EF4-FFF2-40B4-BE49-F238E27FC236}">
                  <a16:creationId xmlns:a16="http://schemas.microsoft.com/office/drawing/2014/main" id="{145201C9-E1C2-37B6-BC6E-C6EE7DFB78AA}"/>
                </a:ext>
              </a:extLst>
            </p:cNvPr>
            <p:cNvSpPr/>
            <p:nvPr/>
          </p:nvSpPr>
          <p:spPr>
            <a:xfrm flipH="1">
              <a:off x="15519373" y="4682505"/>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dirty="0"/>
            </a:p>
          </p:txBody>
        </p:sp>
        <p:sp>
          <p:nvSpPr>
            <p:cNvPr id="82" name="Rectangle 81">
              <a:extLst>
                <a:ext uri="{FF2B5EF4-FFF2-40B4-BE49-F238E27FC236}">
                  <a16:creationId xmlns:a16="http://schemas.microsoft.com/office/drawing/2014/main" id="{DA7038EA-6E9B-43C2-C158-6AF34F2CC3E1}"/>
                </a:ext>
              </a:extLst>
            </p:cNvPr>
            <p:cNvSpPr/>
            <p:nvPr/>
          </p:nvSpPr>
          <p:spPr>
            <a:xfrm flipH="1">
              <a:off x="15242215" y="4839222"/>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3" name="Rectangle 82">
              <a:extLst>
                <a:ext uri="{FF2B5EF4-FFF2-40B4-BE49-F238E27FC236}">
                  <a16:creationId xmlns:a16="http://schemas.microsoft.com/office/drawing/2014/main" id="{89993788-731A-09E9-FADC-3AE2B13E258B}"/>
                </a:ext>
              </a:extLst>
            </p:cNvPr>
            <p:cNvSpPr/>
            <p:nvPr/>
          </p:nvSpPr>
          <p:spPr>
            <a:xfrm flipH="1">
              <a:off x="14972790" y="5005367"/>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84" name="Rectangle 83">
              <a:extLst>
                <a:ext uri="{FF2B5EF4-FFF2-40B4-BE49-F238E27FC236}">
                  <a16:creationId xmlns:a16="http://schemas.microsoft.com/office/drawing/2014/main" id="{F0B35427-B0E0-F3A4-98A1-C5ED793B1AD4}"/>
                </a:ext>
              </a:extLst>
            </p:cNvPr>
            <p:cNvSpPr/>
            <p:nvPr/>
          </p:nvSpPr>
          <p:spPr>
            <a:xfrm>
              <a:off x="14317249" y="5118203"/>
              <a:ext cx="1271392"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Denoiser</a:t>
              </a:r>
            </a:p>
          </p:txBody>
        </p:sp>
      </p:grpSp>
      <p:grpSp>
        <p:nvGrpSpPr>
          <p:cNvPr id="85" name="Group 84">
            <a:extLst>
              <a:ext uri="{FF2B5EF4-FFF2-40B4-BE49-F238E27FC236}">
                <a16:creationId xmlns:a16="http://schemas.microsoft.com/office/drawing/2014/main" id="{C27FAD2A-C413-78EE-6AB6-3A4E41973EA7}"/>
              </a:ext>
            </a:extLst>
          </p:cNvPr>
          <p:cNvGrpSpPr/>
          <p:nvPr/>
        </p:nvGrpSpPr>
        <p:grpSpPr>
          <a:xfrm>
            <a:off x="8992093" y="3635439"/>
            <a:ext cx="1263406" cy="696612"/>
            <a:chOff x="11653196" y="3424089"/>
            <a:chExt cx="1372204" cy="931795"/>
          </a:xfrm>
        </p:grpSpPr>
        <p:cxnSp>
          <p:nvCxnSpPr>
            <p:cNvPr id="86" name="Straight Connector 85">
              <a:extLst>
                <a:ext uri="{FF2B5EF4-FFF2-40B4-BE49-F238E27FC236}">
                  <a16:creationId xmlns:a16="http://schemas.microsoft.com/office/drawing/2014/main" id="{1D3A4241-E59D-CAF5-2E79-5B85EAF9D398}"/>
                </a:ext>
              </a:extLst>
            </p:cNvPr>
            <p:cNvCxnSpPr>
              <a:cxnSpLocks/>
            </p:cNvCxnSpPr>
            <p:nvPr/>
          </p:nvCxnSpPr>
          <p:spPr>
            <a:xfrm>
              <a:off x="11653196" y="4352232"/>
              <a:ext cx="1372204"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5F6D47CA-1D5E-3DB7-69E3-151D38DBFBBD}"/>
                </a:ext>
              </a:extLst>
            </p:cNvPr>
            <p:cNvCxnSpPr>
              <a:cxnSpLocks/>
            </p:cNvCxnSpPr>
            <p:nvPr/>
          </p:nvCxnSpPr>
          <p:spPr>
            <a:xfrm flipH="1" flipV="1">
              <a:off x="11653196" y="3724308"/>
              <a:ext cx="1"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0185FDE5-40DB-3C3C-60FF-BBDBB5F855DE}"/>
                </a:ext>
              </a:extLst>
            </p:cNvPr>
            <p:cNvCxnSpPr>
              <a:cxnSpLocks/>
            </p:cNvCxnSpPr>
            <p:nvPr/>
          </p:nvCxnSpPr>
          <p:spPr>
            <a:xfrm flipV="1">
              <a:off x="11929565" y="3556000"/>
              <a:ext cx="789" cy="7998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AE603C1-A58E-A5E2-450D-7F7594E40D0D}"/>
                </a:ext>
              </a:extLst>
            </p:cNvPr>
            <p:cNvCxnSpPr>
              <a:cxnSpLocks/>
            </p:cNvCxnSpPr>
            <p:nvPr/>
          </p:nvCxnSpPr>
          <p:spPr>
            <a:xfrm flipV="1">
              <a:off x="12199777"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078C9EA7-4A52-6CBF-2553-171289ED4808}"/>
                </a:ext>
              </a:extLst>
            </p:cNvPr>
            <p:cNvCxnSpPr>
              <a:cxnSpLocks/>
            </p:cNvCxnSpPr>
            <p:nvPr/>
          </p:nvCxnSpPr>
          <p:spPr>
            <a:xfrm flipV="1">
              <a:off x="13014218" y="3724308"/>
              <a:ext cx="0" cy="631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1C6CDA00-B222-9DA4-9DE4-7C987D283D2A}"/>
                </a:ext>
              </a:extLst>
            </p:cNvPr>
            <p:cNvCxnSpPr>
              <a:cxnSpLocks/>
            </p:cNvCxnSpPr>
            <p:nvPr/>
          </p:nvCxnSpPr>
          <p:spPr>
            <a:xfrm flipV="1">
              <a:off x="12735701" y="3539037"/>
              <a:ext cx="0" cy="8168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D73D4AB2-998E-6201-C169-4EFAFD572286}"/>
                </a:ext>
              </a:extLst>
            </p:cNvPr>
            <p:cNvCxnSpPr>
              <a:cxnSpLocks/>
            </p:cNvCxnSpPr>
            <p:nvPr/>
          </p:nvCxnSpPr>
          <p:spPr>
            <a:xfrm flipV="1">
              <a:off x="12469203" y="3424089"/>
              <a:ext cx="0" cy="9317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93" name="Straight Arrow Connector 92">
            <a:extLst>
              <a:ext uri="{FF2B5EF4-FFF2-40B4-BE49-F238E27FC236}">
                <a16:creationId xmlns:a16="http://schemas.microsoft.com/office/drawing/2014/main" id="{E8E74007-6E9D-8223-2C3A-14A31723E822}"/>
              </a:ext>
            </a:extLst>
          </p:cNvPr>
          <p:cNvCxnSpPr>
            <a:cxnSpLocks/>
            <a:stCxn id="81" idx="1"/>
            <a:endCxn id="13" idx="2"/>
          </p:cNvCxnSpPr>
          <p:nvPr/>
        </p:nvCxnSpPr>
        <p:spPr>
          <a:xfrm>
            <a:off x="10339703" y="3333439"/>
            <a:ext cx="392200" cy="1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7E073658-F021-094C-BC46-B8C49C19E746}"/>
              </a:ext>
            </a:extLst>
          </p:cNvPr>
          <p:cNvCxnSpPr>
            <a:cxnSpLocks/>
            <a:stCxn id="98" idx="3"/>
          </p:cNvCxnSpPr>
          <p:nvPr/>
        </p:nvCxnSpPr>
        <p:spPr>
          <a:xfrm>
            <a:off x="10316000" y="2279678"/>
            <a:ext cx="4138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95" name="Group 94">
            <a:extLst>
              <a:ext uri="{FF2B5EF4-FFF2-40B4-BE49-F238E27FC236}">
                <a16:creationId xmlns:a16="http://schemas.microsoft.com/office/drawing/2014/main" id="{7C3DD7E6-20B6-E2E2-AA04-178545CEC51A}"/>
              </a:ext>
            </a:extLst>
          </p:cNvPr>
          <p:cNvGrpSpPr/>
          <p:nvPr/>
        </p:nvGrpSpPr>
        <p:grpSpPr>
          <a:xfrm>
            <a:off x="9568972" y="1752093"/>
            <a:ext cx="747028" cy="1032649"/>
            <a:chOff x="7327775" y="591597"/>
            <a:chExt cx="772142" cy="1100664"/>
          </a:xfrm>
        </p:grpSpPr>
        <p:sp>
          <p:nvSpPr>
            <p:cNvPr id="96" name="Rectangle 95">
              <a:extLst>
                <a:ext uri="{FF2B5EF4-FFF2-40B4-BE49-F238E27FC236}">
                  <a16:creationId xmlns:a16="http://schemas.microsoft.com/office/drawing/2014/main" id="{3F4868E9-CD61-06C3-B90D-27CAB5D94A0E}"/>
                </a:ext>
              </a:extLst>
            </p:cNvPr>
            <p:cNvSpPr/>
            <p:nvPr/>
          </p:nvSpPr>
          <p:spPr>
            <a:xfrm>
              <a:off x="7327775" y="591597"/>
              <a:ext cx="225559" cy="110066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7" name="Rectangle 96">
              <a:extLst>
                <a:ext uri="{FF2B5EF4-FFF2-40B4-BE49-F238E27FC236}">
                  <a16:creationId xmlns:a16="http://schemas.microsoft.com/office/drawing/2014/main" id="{781503E6-6013-12E4-4578-FDB604CC95CC}"/>
                </a:ext>
              </a:extLst>
            </p:cNvPr>
            <p:cNvSpPr/>
            <p:nvPr/>
          </p:nvSpPr>
          <p:spPr>
            <a:xfrm>
              <a:off x="7604933" y="748314"/>
              <a:ext cx="225559" cy="781752"/>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8" name="Rectangle 97">
              <a:extLst>
                <a:ext uri="{FF2B5EF4-FFF2-40B4-BE49-F238E27FC236}">
                  <a16:creationId xmlns:a16="http://schemas.microsoft.com/office/drawing/2014/main" id="{DECE09D5-A21D-EEF8-1635-761E3F504F26}"/>
                </a:ext>
              </a:extLst>
            </p:cNvPr>
            <p:cNvSpPr/>
            <p:nvPr/>
          </p:nvSpPr>
          <p:spPr>
            <a:xfrm>
              <a:off x="7874358" y="914459"/>
              <a:ext cx="225559" cy="47894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46"/>
            </a:p>
          </p:txBody>
        </p:sp>
        <p:sp>
          <p:nvSpPr>
            <p:cNvPr id="99" name="Rectangle 98">
              <a:extLst>
                <a:ext uri="{FF2B5EF4-FFF2-40B4-BE49-F238E27FC236}">
                  <a16:creationId xmlns:a16="http://schemas.microsoft.com/office/drawing/2014/main" id="{210A1703-EC1A-08E5-395C-03ADC0F57801}"/>
                </a:ext>
              </a:extLst>
            </p:cNvPr>
            <p:cNvSpPr/>
            <p:nvPr/>
          </p:nvSpPr>
          <p:spPr>
            <a:xfrm>
              <a:off x="7397062" y="1024556"/>
              <a:ext cx="624326" cy="25875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7" dirty="0">
                  <a:solidFill>
                    <a:sysClr val="windowText" lastClr="000000"/>
                  </a:solidFill>
                  <a:latin typeface="Times New Roman" panose="02020603050405020304" pitchFamily="18" charset="0"/>
                  <a:cs typeface="Times New Roman" panose="02020603050405020304" pitchFamily="18" charset="0"/>
                </a:rPr>
                <a:t>VAE</a:t>
              </a:r>
            </a:p>
          </p:txBody>
        </p:sp>
      </p:grpSp>
    </p:spTree>
    <p:extLst>
      <p:ext uri="{BB962C8B-B14F-4D97-AF65-F5344CB8AC3E}">
        <p14:creationId xmlns:p14="http://schemas.microsoft.com/office/powerpoint/2010/main" val="398319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late, indoor, dining table&#10;&#10;Description automatically generated">
            <a:extLst>
              <a:ext uri="{FF2B5EF4-FFF2-40B4-BE49-F238E27FC236}">
                <a16:creationId xmlns:a16="http://schemas.microsoft.com/office/drawing/2014/main" id="{46DB3880-B081-9BA5-BB5B-349BF657A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579" y="1744150"/>
            <a:ext cx="1977110" cy="1977110"/>
          </a:xfrm>
          <a:prstGeom prst="rect">
            <a:avLst/>
          </a:prstGeom>
        </p:spPr>
      </p:pic>
      <p:pic>
        <p:nvPicPr>
          <p:cNvPr id="6" name="Picture 5" descr="A picture containing person, indoor, wall, table&#10;&#10;Description automatically generated">
            <a:extLst>
              <a:ext uri="{FF2B5EF4-FFF2-40B4-BE49-F238E27FC236}">
                <a16:creationId xmlns:a16="http://schemas.microsoft.com/office/drawing/2014/main" id="{9660A26D-B1F2-71A6-642C-C90E8B3BA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7631" y="3846797"/>
            <a:ext cx="1977110" cy="1977110"/>
          </a:xfrm>
          <a:prstGeom prst="rect">
            <a:avLst/>
          </a:prstGeom>
        </p:spPr>
      </p:pic>
      <p:pic>
        <p:nvPicPr>
          <p:cNvPr id="3" name="Picture 2" descr="Shape&#10;&#10;Description automatically generated">
            <a:extLst>
              <a:ext uri="{FF2B5EF4-FFF2-40B4-BE49-F238E27FC236}">
                <a16:creationId xmlns:a16="http://schemas.microsoft.com/office/drawing/2014/main" id="{9D06F9A4-156B-97AE-75AC-E24F4519C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4906" y="1744150"/>
            <a:ext cx="1977110" cy="1977110"/>
          </a:xfrm>
          <a:prstGeom prst="rect">
            <a:avLst/>
          </a:prstGeom>
        </p:spPr>
      </p:pic>
      <p:pic>
        <p:nvPicPr>
          <p:cNvPr id="5" name="Picture 4" descr="A picture containing text, screen&#10;&#10;Description automatically generated">
            <a:extLst>
              <a:ext uri="{FF2B5EF4-FFF2-40B4-BE49-F238E27FC236}">
                <a16:creationId xmlns:a16="http://schemas.microsoft.com/office/drawing/2014/main" id="{DE7645ED-79A6-614C-3D8B-B21063823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3372" y="1752831"/>
            <a:ext cx="1977110" cy="1977110"/>
          </a:xfrm>
          <a:prstGeom prst="rect">
            <a:avLst/>
          </a:prstGeom>
        </p:spPr>
      </p:pic>
      <p:pic>
        <p:nvPicPr>
          <p:cNvPr id="7" name="Picture 6" descr="Text&#10;&#10;Description automatically generated">
            <a:extLst>
              <a:ext uri="{FF2B5EF4-FFF2-40B4-BE49-F238E27FC236}">
                <a16:creationId xmlns:a16="http://schemas.microsoft.com/office/drawing/2014/main" id="{178A5593-4E1E-72E4-6761-4AFD8E576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9165" y="1744150"/>
            <a:ext cx="1977110" cy="1977110"/>
          </a:xfrm>
          <a:prstGeom prst="rect">
            <a:avLst/>
          </a:prstGeom>
        </p:spPr>
      </p:pic>
      <p:pic>
        <p:nvPicPr>
          <p:cNvPr id="8" name="Picture 7" descr="A person riding a bicycle&#10;&#10;Description automatically generated with medium confidence">
            <a:extLst>
              <a:ext uri="{FF2B5EF4-FFF2-40B4-BE49-F238E27FC236}">
                <a16:creationId xmlns:a16="http://schemas.microsoft.com/office/drawing/2014/main" id="{0671F14F-53C1-4D23-8E82-DC5DF3DFCD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4906" y="3846797"/>
            <a:ext cx="1977110" cy="1977110"/>
          </a:xfrm>
          <a:prstGeom prst="rect">
            <a:avLst/>
          </a:prstGeom>
        </p:spPr>
      </p:pic>
      <p:pic>
        <p:nvPicPr>
          <p:cNvPr id="9" name="Picture 8" descr="A picture containing person, indoor, curtain&#10;&#10;Description automatically generated">
            <a:extLst>
              <a:ext uri="{FF2B5EF4-FFF2-40B4-BE49-F238E27FC236}">
                <a16:creationId xmlns:a16="http://schemas.microsoft.com/office/drawing/2014/main" id="{E7E6CEDD-CBAE-E2C5-3E3D-DEE7109380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13372" y="3846797"/>
            <a:ext cx="1977110" cy="1977110"/>
          </a:xfrm>
          <a:prstGeom prst="rect">
            <a:avLst/>
          </a:prstGeom>
        </p:spPr>
      </p:pic>
      <p:pic>
        <p:nvPicPr>
          <p:cNvPr id="10" name="Picture 9" descr="A child walking in a room&#10;&#10;Description automatically generated with low confidence">
            <a:extLst>
              <a:ext uri="{FF2B5EF4-FFF2-40B4-BE49-F238E27FC236}">
                <a16:creationId xmlns:a16="http://schemas.microsoft.com/office/drawing/2014/main" id="{10077028-9C58-8C5E-A7EF-98EEA5A59C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9165" y="3854373"/>
            <a:ext cx="1977110" cy="1977110"/>
          </a:xfrm>
          <a:prstGeom prst="rect">
            <a:avLst/>
          </a:prstGeom>
        </p:spPr>
      </p:pic>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Conditioned Insertions</a:t>
            </a:r>
          </a:p>
        </p:txBody>
      </p:sp>
      <p:pic>
        <p:nvPicPr>
          <p:cNvPr id="120" name="Picture 119" descr="A person running in a tunnel&#10;&#10;Description automatically generated with low confidence">
            <a:extLst>
              <a:ext uri="{FF2B5EF4-FFF2-40B4-BE49-F238E27FC236}">
                <a16:creationId xmlns:a16="http://schemas.microsoft.com/office/drawing/2014/main" id="{335419E2-D789-B3F9-9590-78D38620A4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3304" y="1780187"/>
            <a:ext cx="1977110" cy="1977110"/>
          </a:xfrm>
          <a:prstGeom prst="rect">
            <a:avLst/>
          </a:prstGeom>
        </p:spPr>
      </p:pic>
      <p:sp>
        <p:nvSpPr>
          <p:cNvPr id="148" name="TextBox 147">
            <a:extLst>
              <a:ext uri="{FF2B5EF4-FFF2-40B4-BE49-F238E27FC236}">
                <a16:creationId xmlns:a16="http://schemas.microsoft.com/office/drawing/2014/main" id="{6FB81C6A-4E3C-E169-8569-2DF19011C317}"/>
              </a:ext>
            </a:extLst>
          </p:cNvPr>
          <p:cNvSpPr txBox="1"/>
          <p:nvPr/>
        </p:nvSpPr>
        <p:spPr>
          <a:xfrm>
            <a:off x="855325" y="3748967"/>
            <a:ext cx="1213068" cy="369332"/>
          </a:xfrm>
          <a:prstGeom prst="rect">
            <a:avLst/>
          </a:prstGeom>
          <a:noFill/>
        </p:spPr>
        <p:txBody>
          <a:bodyPr wrap="square" rtlCol="0">
            <a:spAutoFit/>
          </a:bodyPr>
          <a:lstStyle/>
          <a:p>
            <a:pPr algn="ctr"/>
            <a:r>
              <a:rPr lang="en-US" dirty="0"/>
              <a:t>Input</a:t>
            </a:r>
          </a:p>
        </p:txBody>
      </p:sp>
      <p:sp>
        <p:nvSpPr>
          <p:cNvPr id="149" name="TextBox 148">
            <a:extLst>
              <a:ext uri="{FF2B5EF4-FFF2-40B4-BE49-F238E27FC236}">
                <a16:creationId xmlns:a16="http://schemas.microsoft.com/office/drawing/2014/main" id="{0B3E9FE5-BE3B-D6D3-7588-BFD36CB0B1F6}"/>
              </a:ext>
            </a:extLst>
          </p:cNvPr>
          <p:cNvSpPr txBox="1"/>
          <p:nvPr/>
        </p:nvSpPr>
        <p:spPr>
          <a:xfrm>
            <a:off x="6350105" y="5896428"/>
            <a:ext cx="1213068" cy="369332"/>
          </a:xfrm>
          <a:prstGeom prst="rect">
            <a:avLst/>
          </a:prstGeom>
          <a:noFill/>
        </p:spPr>
        <p:txBody>
          <a:bodyPr wrap="square" rtlCol="0">
            <a:spAutoFit/>
          </a:bodyPr>
          <a:lstStyle/>
          <a:p>
            <a:pPr algn="ctr"/>
            <a:r>
              <a:rPr lang="en-US" dirty="0"/>
              <a:t>Samples</a:t>
            </a:r>
          </a:p>
        </p:txBody>
      </p:sp>
      <p:sp>
        <p:nvSpPr>
          <p:cNvPr id="150" name="TextBox 149">
            <a:extLst>
              <a:ext uri="{FF2B5EF4-FFF2-40B4-BE49-F238E27FC236}">
                <a16:creationId xmlns:a16="http://schemas.microsoft.com/office/drawing/2014/main" id="{EDA7CB15-92C6-A0D7-6680-E100F4623329}"/>
              </a:ext>
            </a:extLst>
          </p:cNvPr>
          <p:cNvSpPr txBox="1"/>
          <p:nvPr/>
        </p:nvSpPr>
        <p:spPr>
          <a:xfrm>
            <a:off x="5876086" y="1358040"/>
            <a:ext cx="2145175" cy="369332"/>
          </a:xfrm>
          <a:prstGeom prst="rect">
            <a:avLst/>
          </a:prstGeom>
          <a:noFill/>
        </p:spPr>
        <p:txBody>
          <a:bodyPr wrap="square" rtlCol="0">
            <a:spAutoFit/>
          </a:bodyPr>
          <a:lstStyle/>
          <a:p>
            <a:pPr algn="ctr"/>
            <a:r>
              <a:rPr lang="en-US" dirty="0"/>
              <a:t>Scenes</a:t>
            </a:r>
          </a:p>
        </p:txBody>
      </p:sp>
    </p:spTree>
    <p:extLst>
      <p:ext uri="{BB962C8B-B14F-4D97-AF65-F5344CB8AC3E}">
        <p14:creationId xmlns:p14="http://schemas.microsoft.com/office/powerpoint/2010/main" val="370060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descr="A person in a white dress&#10;&#10;Description automatically generated">
            <a:extLst>
              <a:ext uri="{FF2B5EF4-FFF2-40B4-BE49-F238E27FC236}">
                <a16:creationId xmlns:a16="http://schemas.microsoft.com/office/drawing/2014/main" id="{B95D8BEC-884D-191D-5ECC-76D765FB5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2" y="1727372"/>
            <a:ext cx="1968253" cy="1968253"/>
          </a:xfrm>
          <a:prstGeom prst="rect">
            <a:avLst/>
          </a:prstGeom>
        </p:spPr>
      </p:pic>
      <p:pic>
        <p:nvPicPr>
          <p:cNvPr id="52" name="Picture 51" descr="A picture containing indoor, wall, building, arch&#10;&#10;Description automatically generated">
            <a:extLst>
              <a:ext uri="{FF2B5EF4-FFF2-40B4-BE49-F238E27FC236}">
                <a16:creationId xmlns:a16="http://schemas.microsoft.com/office/drawing/2014/main" id="{6D29F76A-20D7-839D-4471-F937AC2AB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745" y="1736160"/>
            <a:ext cx="1968253" cy="1968253"/>
          </a:xfrm>
          <a:prstGeom prst="rect">
            <a:avLst/>
          </a:prstGeom>
        </p:spPr>
      </p:pic>
      <p:pic>
        <p:nvPicPr>
          <p:cNvPr id="54" name="Picture 53" descr="A picture containing floor, interior design, flooring, indoor&#10;&#10;Description automatically generated">
            <a:extLst>
              <a:ext uri="{FF2B5EF4-FFF2-40B4-BE49-F238E27FC236}">
                <a16:creationId xmlns:a16="http://schemas.microsoft.com/office/drawing/2014/main" id="{482D42FD-97CE-7182-E566-6B40C375F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601" y="1746096"/>
            <a:ext cx="1968253" cy="1968253"/>
          </a:xfrm>
          <a:prstGeom prst="rect">
            <a:avLst/>
          </a:prstGeom>
        </p:spPr>
      </p:pic>
      <p:pic>
        <p:nvPicPr>
          <p:cNvPr id="56" name="Picture 55" descr="A picture containing text, screenshot, outdoor, art&#10;&#10;Description automatically generated">
            <a:extLst>
              <a:ext uri="{FF2B5EF4-FFF2-40B4-BE49-F238E27FC236}">
                <a16:creationId xmlns:a16="http://schemas.microsoft.com/office/drawing/2014/main" id="{A6B0FB20-D66D-D43C-D9F3-F72E05E27E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777" y="1741668"/>
            <a:ext cx="1968253" cy="1968253"/>
          </a:xfrm>
          <a:prstGeom prst="rect">
            <a:avLst/>
          </a:prstGeom>
        </p:spPr>
      </p:pic>
      <p:pic>
        <p:nvPicPr>
          <p:cNvPr id="58" name="Picture 57" descr="A person sitting in a tractor&#10;&#10;Description automatically generated with low confidence">
            <a:extLst>
              <a:ext uri="{FF2B5EF4-FFF2-40B4-BE49-F238E27FC236}">
                <a16:creationId xmlns:a16="http://schemas.microsoft.com/office/drawing/2014/main" id="{A0057C9C-A58C-32CB-6D57-DBB7A47DED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8682" y="3846796"/>
            <a:ext cx="1968253" cy="1968253"/>
          </a:xfrm>
          <a:prstGeom prst="rect">
            <a:avLst/>
          </a:prstGeom>
        </p:spPr>
      </p:pic>
      <p:pic>
        <p:nvPicPr>
          <p:cNvPr id="60" name="Picture 59" descr="A person standing in a doorway&#10;&#10;Description automatically generated with medium confidence">
            <a:extLst>
              <a:ext uri="{FF2B5EF4-FFF2-40B4-BE49-F238E27FC236}">
                <a16:creationId xmlns:a16="http://schemas.microsoft.com/office/drawing/2014/main" id="{7D48F1B0-64D8-5448-D8D8-F022730D6B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1746" y="3846796"/>
            <a:ext cx="1968253" cy="1968253"/>
          </a:xfrm>
          <a:prstGeom prst="rect">
            <a:avLst/>
          </a:prstGeom>
        </p:spPr>
      </p:pic>
      <p:pic>
        <p:nvPicPr>
          <p:cNvPr id="62" name="Picture 61" descr="A person carrying shopping bags&#10;&#10;Description automatically generated with medium confidence">
            <a:extLst>
              <a:ext uri="{FF2B5EF4-FFF2-40B4-BE49-F238E27FC236}">
                <a16:creationId xmlns:a16="http://schemas.microsoft.com/office/drawing/2014/main" id="{DAC4C347-EB66-3A40-CF4C-B803D4B105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1959" y="3846796"/>
            <a:ext cx="1968253" cy="1968253"/>
          </a:xfrm>
          <a:prstGeom prst="rect">
            <a:avLst/>
          </a:prstGeom>
        </p:spPr>
      </p:pic>
      <p:pic>
        <p:nvPicPr>
          <p:cNvPr id="64" name="Picture 63" descr="A person in a white dress&#10;&#10;Description automatically generated">
            <a:extLst>
              <a:ext uri="{FF2B5EF4-FFF2-40B4-BE49-F238E27FC236}">
                <a16:creationId xmlns:a16="http://schemas.microsoft.com/office/drawing/2014/main" id="{863D7DBA-44F2-CCA5-F038-7D77B99BD7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5023" y="3863230"/>
            <a:ext cx="1968253" cy="1968253"/>
          </a:xfrm>
          <a:prstGeom prst="rect">
            <a:avLst/>
          </a:prstGeom>
        </p:spPr>
      </p:pic>
      <p:pic>
        <p:nvPicPr>
          <p:cNvPr id="66" name="Picture 65" descr="A green tractor with yellow wheels&#10;&#10;Description automatically generated with medium confidence">
            <a:extLst>
              <a:ext uri="{FF2B5EF4-FFF2-40B4-BE49-F238E27FC236}">
                <a16:creationId xmlns:a16="http://schemas.microsoft.com/office/drawing/2014/main" id="{0855B7FF-400A-86DD-8BE0-FF8585F259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28682" y="1751666"/>
            <a:ext cx="1977109" cy="1977109"/>
          </a:xfrm>
          <a:prstGeom prst="rect">
            <a:avLst/>
          </a:prstGeom>
        </p:spPr>
      </p:pic>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Conditioned Insertions</a:t>
            </a:r>
          </a:p>
        </p:txBody>
      </p:sp>
      <p:sp>
        <p:nvSpPr>
          <p:cNvPr id="24" name="TextBox 23">
            <a:extLst>
              <a:ext uri="{FF2B5EF4-FFF2-40B4-BE49-F238E27FC236}">
                <a16:creationId xmlns:a16="http://schemas.microsoft.com/office/drawing/2014/main" id="{56C521A0-71B3-4C7B-2E34-AE8322DB3453}"/>
              </a:ext>
            </a:extLst>
          </p:cNvPr>
          <p:cNvSpPr txBox="1"/>
          <p:nvPr/>
        </p:nvSpPr>
        <p:spPr>
          <a:xfrm>
            <a:off x="6350105" y="5896428"/>
            <a:ext cx="1213068" cy="369332"/>
          </a:xfrm>
          <a:prstGeom prst="rect">
            <a:avLst/>
          </a:prstGeom>
          <a:noFill/>
        </p:spPr>
        <p:txBody>
          <a:bodyPr wrap="square" rtlCol="0">
            <a:spAutoFit/>
          </a:bodyPr>
          <a:lstStyle/>
          <a:p>
            <a:pPr algn="ctr"/>
            <a:r>
              <a:rPr lang="en-US" dirty="0"/>
              <a:t>Samples</a:t>
            </a:r>
          </a:p>
        </p:txBody>
      </p:sp>
      <p:sp>
        <p:nvSpPr>
          <p:cNvPr id="25" name="TextBox 24">
            <a:extLst>
              <a:ext uri="{FF2B5EF4-FFF2-40B4-BE49-F238E27FC236}">
                <a16:creationId xmlns:a16="http://schemas.microsoft.com/office/drawing/2014/main" id="{1D8B424D-4456-7F25-46D5-1474B6DDC1A3}"/>
              </a:ext>
            </a:extLst>
          </p:cNvPr>
          <p:cNvSpPr txBox="1"/>
          <p:nvPr/>
        </p:nvSpPr>
        <p:spPr>
          <a:xfrm>
            <a:off x="5876086" y="1358040"/>
            <a:ext cx="2145175" cy="369332"/>
          </a:xfrm>
          <a:prstGeom prst="rect">
            <a:avLst/>
          </a:prstGeom>
          <a:noFill/>
        </p:spPr>
        <p:txBody>
          <a:bodyPr wrap="square" rtlCol="0">
            <a:spAutoFit/>
          </a:bodyPr>
          <a:lstStyle/>
          <a:p>
            <a:pPr algn="ctr"/>
            <a:r>
              <a:rPr lang="en-US" dirty="0"/>
              <a:t>Scenes</a:t>
            </a:r>
          </a:p>
        </p:txBody>
      </p:sp>
      <p:sp>
        <p:nvSpPr>
          <p:cNvPr id="26" name="TextBox 25">
            <a:extLst>
              <a:ext uri="{FF2B5EF4-FFF2-40B4-BE49-F238E27FC236}">
                <a16:creationId xmlns:a16="http://schemas.microsoft.com/office/drawing/2014/main" id="{D1D8D94E-FC58-773F-96A1-DB436E0B9074}"/>
              </a:ext>
            </a:extLst>
          </p:cNvPr>
          <p:cNvSpPr txBox="1"/>
          <p:nvPr/>
        </p:nvSpPr>
        <p:spPr>
          <a:xfrm>
            <a:off x="855325" y="3748967"/>
            <a:ext cx="1213068" cy="369332"/>
          </a:xfrm>
          <a:prstGeom prst="rect">
            <a:avLst/>
          </a:prstGeom>
          <a:noFill/>
        </p:spPr>
        <p:txBody>
          <a:bodyPr wrap="square" rtlCol="0">
            <a:spAutoFit/>
          </a:bodyPr>
          <a:lstStyle/>
          <a:p>
            <a:pPr algn="ctr"/>
            <a:r>
              <a:rPr lang="en-US" dirty="0"/>
              <a:t>Input</a:t>
            </a:r>
          </a:p>
        </p:txBody>
      </p:sp>
    </p:spTree>
    <p:extLst>
      <p:ext uri="{BB962C8B-B14F-4D97-AF65-F5344CB8AC3E}">
        <p14:creationId xmlns:p14="http://schemas.microsoft.com/office/powerpoint/2010/main" val="201578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Conditioned Insertions</a:t>
            </a:r>
          </a:p>
        </p:txBody>
      </p:sp>
      <p:pic>
        <p:nvPicPr>
          <p:cNvPr id="12" name="Picture 11" descr="A white board with writing on it&#10;&#10;Description automatically generated with low confidence">
            <a:extLst>
              <a:ext uri="{FF2B5EF4-FFF2-40B4-BE49-F238E27FC236}">
                <a16:creationId xmlns:a16="http://schemas.microsoft.com/office/drawing/2014/main" id="{B7BA8DA7-D96A-2FE3-9F20-F6E30C2BA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128" y="1741668"/>
            <a:ext cx="1977110" cy="1977110"/>
          </a:xfrm>
          <a:prstGeom prst="rect">
            <a:avLst/>
          </a:prstGeom>
        </p:spPr>
      </p:pic>
      <p:pic>
        <p:nvPicPr>
          <p:cNvPr id="13" name="Picture 12" descr="A picture containing text, water, outdoor, beach&#10;&#10;Description automatically generated">
            <a:extLst>
              <a:ext uri="{FF2B5EF4-FFF2-40B4-BE49-F238E27FC236}">
                <a16:creationId xmlns:a16="http://schemas.microsoft.com/office/drawing/2014/main" id="{F2565F41-3D50-5B6A-5521-432CA2971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424" y="1750525"/>
            <a:ext cx="1977110" cy="1977110"/>
          </a:xfrm>
          <a:prstGeom prst="rect">
            <a:avLst/>
          </a:prstGeom>
        </p:spPr>
      </p:pic>
      <p:pic>
        <p:nvPicPr>
          <p:cNvPr id="14" name="Picture 13" descr="A picture containing indoor, window&#10;&#10;Description automatically generated">
            <a:extLst>
              <a:ext uri="{FF2B5EF4-FFF2-40B4-BE49-F238E27FC236}">
                <a16:creationId xmlns:a16="http://schemas.microsoft.com/office/drawing/2014/main" id="{13AA931D-5DFC-9449-8BD8-C686D29F09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9113" y="1741668"/>
            <a:ext cx="1977110" cy="1977110"/>
          </a:xfrm>
          <a:prstGeom prst="rect">
            <a:avLst/>
          </a:prstGeom>
        </p:spPr>
      </p:pic>
      <p:pic>
        <p:nvPicPr>
          <p:cNvPr id="15" name="Picture 14" descr="A person wearing a dress&#10;&#10;Description automatically generated with medium confidence">
            <a:extLst>
              <a:ext uri="{FF2B5EF4-FFF2-40B4-BE49-F238E27FC236}">
                <a16:creationId xmlns:a16="http://schemas.microsoft.com/office/drawing/2014/main" id="{E05E5536-92D9-D99E-E199-D01035FF2C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04" y="1741668"/>
            <a:ext cx="1977110" cy="1977110"/>
          </a:xfrm>
          <a:prstGeom prst="rect">
            <a:avLst/>
          </a:prstGeom>
        </p:spPr>
      </p:pic>
      <p:pic>
        <p:nvPicPr>
          <p:cNvPr id="16" name="Picture 15" descr="A picture containing text, wall, indoor&#10;&#10;Description automatically generated">
            <a:extLst>
              <a:ext uri="{FF2B5EF4-FFF2-40B4-BE49-F238E27FC236}">
                <a16:creationId xmlns:a16="http://schemas.microsoft.com/office/drawing/2014/main" id="{A198E9AE-9703-A702-215B-B5547F488F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555" y="3854373"/>
            <a:ext cx="1977110" cy="1977110"/>
          </a:xfrm>
          <a:prstGeom prst="rect">
            <a:avLst/>
          </a:prstGeom>
        </p:spPr>
      </p:pic>
      <p:pic>
        <p:nvPicPr>
          <p:cNvPr id="17" name="Picture 16" descr="A person in a dress walking on a beach&#10;&#10;Description automatically generated with medium confidence">
            <a:extLst>
              <a:ext uri="{FF2B5EF4-FFF2-40B4-BE49-F238E27FC236}">
                <a16:creationId xmlns:a16="http://schemas.microsoft.com/office/drawing/2014/main" id="{98419CB1-7B13-1D3F-26A6-447945B54E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6647" y="3846797"/>
            <a:ext cx="1977110" cy="1977110"/>
          </a:xfrm>
          <a:prstGeom prst="rect">
            <a:avLst/>
          </a:prstGeom>
        </p:spPr>
      </p:pic>
      <p:pic>
        <p:nvPicPr>
          <p:cNvPr id="18" name="Picture 17" descr="A person playing a piano&#10;&#10;Description automatically generated with medium confidence">
            <a:extLst>
              <a:ext uri="{FF2B5EF4-FFF2-40B4-BE49-F238E27FC236}">
                <a16:creationId xmlns:a16="http://schemas.microsoft.com/office/drawing/2014/main" id="{002B9935-8BA9-C45E-57D2-B0B1F6FA8E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9113" y="3846797"/>
            <a:ext cx="1977110" cy="1977110"/>
          </a:xfrm>
          <a:prstGeom prst="rect">
            <a:avLst/>
          </a:prstGeom>
        </p:spPr>
      </p:pic>
      <p:pic>
        <p:nvPicPr>
          <p:cNvPr id="19" name="Picture 18" descr="A person riding a horse&#10;&#10;Description automatically generated with medium confidence">
            <a:extLst>
              <a:ext uri="{FF2B5EF4-FFF2-40B4-BE49-F238E27FC236}">
                <a16:creationId xmlns:a16="http://schemas.microsoft.com/office/drawing/2014/main" id="{A06B9A7F-31D4-C2E4-C8A3-41DD2000DE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34906" y="3846797"/>
            <a:ext cx="1977110" cy="1977110"/>
          </a:xfrm>
          <a:prstGeom prst="rect">
            <a:avLst/>
          </a:prstGeom>
        </p:spPr>
      </p:pic>
      <p:pic>
        <p:nvPicPr>
          <p:cNvPr id="22" name="Picture 21" descr="A horse wearing a blanket&#10;&#10;Description automatically generated with low confidence">
            <a:extLst>
              <a:ext uri="{FF2B5EF4-FFF2-40B4-BE49-F238E27FC236}">
                <a16:creationId xmlns:a16="http://schemas.microsoft.com/office/drawing/2014/main" id="{BFA9CA9B-15FC-B895-7882-6670CA13D8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4905" y="1744149"/>
            <a:ext cx="1977109" cy="1977109"/>
          </a:xfrm>
          <a:prstGeom prst="rect">
            <a:avLst/>
          </a:prstGeom>
        </p:spPr>
      </p:pic>
      <p:sp>
        <p:nvSpPr>
          <p:cNvPr id="24" name="TextBox 23">
            <a:extLst>
              <a:ext uri="{FF2B5EF4-FFF2-40B4-BE49-F238E27FC236}">
                <a16:creationId xmlns:a16="http://schemas.microsoft.com/office/drawing/2014/main" id="{56C521A0-71B3-4C7B-2E34-AE8322DB3453}"/>
              </a:ext>
            </a:extLst>
          </p:cNvPr>
          <p:cNvSpPr txBox="1"/>
          <p:nvPr/>
        </p:nvSpPr>
        <p:spPr>
          <a:xfrm>
            <a:off x="6350105" y="5896428"/>
            <a:ext cx="1213068" cy="369332"/>
          </a:xfrm>
          <a:prstGeom prst="rect">
            <a:avLst/>
          </a:prstGeom>
          <a:noFill/>
        </p:spPr>
        <p:txBody>
          <a:bodyPr wrap="square" rtlCol="0">
            <a:spAutoFit/>
          </a:bodyPr>
          <a:lstStyle/>
          <a:p>
            <a:pPr algn="ctr"/>
            <a:r>
              <a:rPr lang="en-US" dirty="0"/>
              <a:t>Samples</a:t>
            </a:r>
          </a:p>
        </p:txBody>
      </p:sp>
      <p:sp>
        <p:nvSpPr>
          <p:cNvPr id="25" name="TextBox 24">
            <a:extLst>
              <a:ext uri="{FF2B5EF4-FFF2-40B4-BE49-F238E27FC236}">
                <a16:creationId xmlns:a16="http://schemas.microsoft.com/office/drawing/2014/main" id="{1D8B424D-4456-7F25-46D5-1474B6DDC1A3}"/>
              </a:ext>
            </a:extLst>
          </p:cNvPr>
          <p:cNvSpPr txBox="1"/>
          <p:nvPr/>
        </p:nvSpPr>
        <p:spPr>
          <a:xfrm>
            <a:off x="5876086" y="1358040"/>
            <a:ext cx="2145175" cy="369332"/>
          </a:xfrm>
          <a:prstGeom prst="rect">
            <a:avLst/>
          </a:prstGeom>
          <a:noFill/>
        </p:spPr>
        <p:txBody>
          <a:bodyPr wrap="square" rtlCol="0">
            <a:spAutoFit/>
          </a:bodyPr>
          <a:lstStyle/>
          <a:p>
            <a:pPr algn="ctr"/>
            <a:r>
              <a:rPr lang="en-US" dirty="0"/>
              <a:t>Scenes</a:t>
            </a:r>
          </a:p>
        </p:txBody>
      </p:sp>
      <p:sp>
        <p:nvSpPr>
          <p:cNvPr id="26" name="TextBox 25">
            <a:extLst>
              <a:ext uri="{FF2B5EF4-FFF2-40B4-BE49-F238E27FC236}">
                <a16:creationId xmlns:a16="http://schemas.microsoft.com/office/drawing/2014/main" id="{D1D8D94E-FC58-773F-96A1-DB436E0B9074}"/>
              </a:ext>
            </a:extLst>
          </p:cNvPr>
          <p:cNvSpPr txBox="1"/>
          <p:nvPr/>
        </p:nvSpPr>
        <p:spPr>
          <a:xfrm>
            <a:off x="855325" y="3748967"/>
            <a:ext cx="1213068" cy="369332"/>
          </a:xfrm>
          <a:prstGeom prst="rect">
            <a:avLst/>
          </a:prstGeom>
          <a:noFill/>
        </p:spPr>
        <p:txBody>
          <a:bodyPr wrap="square" rtlCol="0">
            <a:spAutoFit/>
          </a:bodyPr>
          <a:lstStyle/>
          <a:p>
            <a:pPr algn="ctr"/>
            <a:r>
              <a:rPr lang="en-US" dirty="0"/>
              <a:t>Input</a:t>
            </a:r>
          </a:p>
        </p:txBody>
      </p:sp>
    </p:spTree>
    <p:extLst>
      <p:ext uri="{BB962C8B-B14F-4D97-AF65-F5344CB8AC3E}">
        <p14:creationId xmlns:p14="http://schemas.microsoft.com/office/powerpoint/2010/main" val="326515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Conditioned Insertions</a:t>
            </a:r>
          </a:p>
        </p:txBody>
      </p:sp>
      <p:pic>
        <p:nvPicPr>
          <p:cNvPr id="30" name="Picture 29" descr="A picture containing text, indoor, floor&#10;&#10;Description automatically generated">
            <a:extLst>
              <a:ext uri="{FF2B5EF4-FFF2-40B4-BE49-F238E27FC236}">
                <a16:creationId xmlns:a16="http://schemas.microsoft.com/office/drawing/2014/main" id="{815FD09A-254A-E8E9-CBFE-E2CBA5865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04" y="3854372"/>
            <a:ext cx="1977109" cy="1977109"/>
          </a:xfrm>
          <a:prstGeom prst="rect">
            <a:avLst/>
          </a:prstGeom>
        </p:spPr>
      </p:pic>
      <p:pic>
        <p:nvPicPr>
          <p:cNvPr id="31" name="Picture 30" descr="A person in a red shirt&#10;&#10;Description automatically generated with low confidence">
            <a:extLst>
              <a:ext uri="{FF2B5EF4-FFF2-40B4-BE49-F238E27FC236}">
                <a16:creationId xmlns:a16="http://schemas.microsoft.com/office/drawing/2014/main" id="{742F7DBC-0237-4389-75D9-5EE80E2F0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553" y="1750524"/>
            <a:ext cx="1977109" cy="1977109"/>
          </a:xfrm>
          <a:prstGeom prst="rect">
            <a:avLst/>
          </a:prstGeom>
        </p:spPr>
      </p:pic>
      <p:pic>
        <p:nvPicPr>
          <p:cNvPr id="32" name="Picture 31" descr="A person in a blue shirt&#10;&#10;Description automatically generated with medium confidence">
            <a:extLst>
              <a:ext uri="{FF2B5EF4-FFF2-40B4-BE49-F238E27FC236}">
                <a16:creationId xmlns:a16="http://schemas.microsoft.com/office/drawing/2014/main" id="{B4A3493F-F4DC-222F-43A3-63C82385EC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289" y="1750524"/>
            <a:ext cx="1977109" cy="1977109"/>
          </a:xfrm>
          <a:prstGeom prst="rect">
            <a:avLst/>
          </a:prstGeom>
        </p:spPr>
      </p:pic>
      <p:pic>
        <p:nvPicPr>
          <p:cNvPr id="33" name="Picture 32" descr="A person wearing a garment&#10;&#10;Description automatically generated with medium confidence">
            <a:extLst>
              <a:ext uri="{FF2B5EF4-FFF2-40B4-BE49-F238E27FC236}">
                <a16:creationId xmlns:a16="http://schemas.microsoft.com/office/drawing/2014/main" id="{0273325F-E6C2-07EB-4AAF-BC5522C4CF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9111" y="1741667"/>
            <a:ext cx="1977109" cy="1977109"/>
          </a:xfrm>
          <a:prstGeom prst="rect">
            <a:avLst/>
          </a:prstGeom>
        </p:spPr>
      </p:pic>
      <p:pic>
        <p:nvPicPr>
          <p:cNvPr id="34" name="Picture 33" descr="A picture containing phone, cellphone, person&#10;&#10;Description automatically generated">
            <a:extLst>
              <a:ext uri="{FF2B5EF4-FFF2-40B4-BE49-F238E27FC236}">
                <a16:creationId xmlns:a16="http://schemas.microsoft.com/office/drawing/2014/main" id="{AD0E78B6-E981-386A-6851-25D2BC0652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4904" y="1741667"/>
            <a:ext cx="1977109" cy="1977109"/>
          </a:xfrm>
          <a:prstGeom prst="rect">
            <a:avLst/>
          </a:prstGeom>
        </p:spPr>
      </p:pic>
      <p:pic>
        <p:nvPicPr>
          <p:cNvPr id="35" name="Picture 34" descr="A picture containing person, floor, indoor, sport&#10;&#10;Description automatically generated">
            <a:extLst>
              <a:ext uri="{FF2B5EF4-FFF2-40B4-BE49-F238E27FC236}">
                <a16:creationId xmlns:a16="http://schemas.microsoft.com/office/drawing/2014/main" id="{FA504B85-D817-60AD-D1F2-8686E05832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3553" y="3854372"/>
            <a:ext cx="1977109" cy="1977109"/>
          </a:xfrm>
          <a:prstGeom prst="rect">
            <a:avLst/>
          </a:prstGeom>
        </p:spPr>
      </p:pic>
      <p:pic>
        <p:nvPicPr>
          <p:cNvPr id="36" name="Picture 35" descr="A picture containing person, indoor, floor, barbell&#10;&#10;Description automatically generated">
            <a:extLst>
              <a:ext uri="{FF2B5EF4-FFF2-40B4-BE49-F238E27FC236}">
                <a16:creationId xmlns:a16="http://schemas.microsoft.com/office/drawing/2014/main" id="{6C98BC0F-702D-85B5-9061-C49E5B458E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6645" y="3854372"/>
            <a:ext cx="1977109" cy="1977109"/>
          </a:xfrm>
          <a:prstGeom prst="rect">
            <a:avLst/>
          </a:prstGeom>
        </p:spPr>
      </p:pic>
      <p:pic>
        <p:nvPicPr>
          <p:cNvPr id="37" name="Picture 36" descr="A picture containing floor, indoor, person, barbell&#10;&#10;Description automatically generated">
            <a:extLst>
              <a:ext uri="{FF2B5EF4-FFF2-40B4-BE49-F238E27FC236}">
                <a16:creationId xmlns:a16="http://schemas.microsoft.com/office/drawing/2014/main" id="{CC1B7D2D-67FC-BF1E-9A58-EC4143C8BC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9111" y="3846796"/>
            <a:ext cx="1977109" cy="1977109"/>
          </a:xfrm>
          <a:prstGeom prst="rect">
            <a:avLst/>
          </a:prstGeom>
        </p:spPr>
      </p:pic>
      <p:pic>
        <p:nvPicPr>
          <p:cNvPr id="38" name="Picture 37" descr="A picture containing floor, indoor, person, sport&#10;&#10;Description automatically generated">
            <a:extLst>
              <a:ext uri="{FF2B5EF4-FFF2-40B4-BE49-F238E27FC236}">
                <a16:creationId xmlns:a16="http://schemas.microsoft.com/office/drawing/2014/main" id="{34BC162B-0CF3-172B-2764-31230AB113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4904" y="3854372"/>
            <a:ext cx="1977109" cy="1977109"/>
          </a:xfrm>
          <a:prstGeom prst="rect">
            <a:avLst/>
          </a:prstGeom>
        </p:spPr>
      </p:pic>
      <p:sp>
        <p:nvSpPr>
          <p:cNvPr id="39" name="TextBox 38">
            <a:extLst>
              <a:ext uri="{FF2B5EF4-FFF2-40B4-BE49-F238E27FC236}">
                <a16:creationId xmlns:a16="http://schemas.microsoft.com/office/drawing/2014/main" id="{CEA61F1E-A50A-D474-46D8-5DCDB1547FA5}"/>
              </a:ext>
            </a:extLst>
          </p:cNvPr>
          <p:cNvSpPr txBox="1"/>
          <p:nvPr/>
        </p:nvSpPr>
        <p:spPr>
          <a:xfrm>
            <a:off x="855325" y="5878710"/>
            <a:ext cx="1213068" cy="369332"/>
          </a:xfrm>
          <a:prstGeom prst="rect">
            <a:avLst/>
          </a:prstGeom>
          <a:noFill/>
        </p:spPr>
        <p:txBody>
          <a:bodyPr wrap="square" rtlCol="0">
            <a:spAutoFit/>
          </a:bodyPr>
          <a:lstStyle/>
          <a:p>
            <a:pPr algn="ctr"/>
            <a:r>
              <a:rPr lang="en-US" dirty="0"/>
              <a:t>Input</a:t>
            </a:r>
          </a:p>
        </p:txBody>
      </p:sp>
      <p:sp>
        <p:nvSpPr>
          <p:cNvPr id="40" name="TextBox 39">
            <a:extLst>
              <a:ext uri="{FF2B5EF4-FFF2-40B4-BE49-F238E27FC236}">
                <a16:creationId xmlns:a16="http://schemas.microsoft.com/office/drawing/2014/main" id="{62060294-184A-1543-FDA1-3B8433F47407}"/>
              </a:ext>
            </a:extLst>
          </p:cNvPr>
          <p:cNvSpPr txBox="1"/>
          <p:nvPr/>
        </p:nvSpPr>
        <p:spPr>
          <a:xfrm>
            <a:off x="6350105" y="5896428"/>
            <a:ext cx="1213068" cy="369332"/>
          </a:xfrm>
          <a:prstGeom prst="rect">
            <a:avLst/>
          </a:prstGeom>
          <a:noFill/>
        </p:spPr>
        <p:txBody>
          <a:bodyPr wrap="square" rtlCol="0">
            <a:spAutoFit/>
          </a:bodyPr>
          <a:lstStyle/>
          <a:p>
            <a:pPr algn="ctr"/>
            <a:r>
              <a:rPr lang="en-US" dirty="0"/>
              <a:t>Samples</a:t>
            </a:r>
          </a:p>
        </p:txBody>
      </p:sp>
      <p:sp>
        <p:nvSpPr>
          <p:cNvPr id="41" name="TextBox 40">
            <a:extLst>
              <a:ext uri="{FF2B5EF4-FFF2-40B4-BE49-F238E27FC236}">
                <a16:creationId xmlns:a16="http://schemas.microsoft.com/office/drawing/2014/main" id="{CF6A9B7A-972C-0F2A-32C1-89AFDB515EFA}"/>
              </a:ext>
            </a:extLst>
          </p:cNvPr>
          <p:cNvSpPr txBox="1"/>
          <p:nvPr/>
        </p:nvSpPr>
        <p:spPr>
          <a:xfrm>
            <a:off x="5876086" y="1358040"/>
            <a:ext cx="2145175" cy="369332"/>
          </a:xfrm>
          <a:prstGeom prst="rect">
            <a:avLst/>
          </a:prstGeom>
          <a:noFill/>
        </p:spPr>
        <p:txBody>
          <a:bodyPr wrap="square" rtlCol="0">
            <a:spAutoFit/>
          </a:bodyPr>
          <a:lstStyle/>
          <a:p>
            <a:pPr algn="ctr"/>
            <a:r>
              <a:rPr lang="en-US" dirty="0"/>
              <a:t>Reference</a:t>
            </a:r>
          </a:p>
        </p:txBody>
      </p:sp>
    </p:spTree>
    <p:extLst>
      <p:ext uri="{BB962C8B-B14F-4D97-AF65-F5344CB8AC3E}">
        <p14:creationId xmlns:p14="http://schemas.microsoft.com/office/powerpoint/2010/main" val="11073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Conditioned Insertions</a:t>
            </a:r>
          </a:p>
        </p:txBody>
      </p:sp>
      <p:sp>
        <p:nvSpPr>
          <p:cNvPr id="39" name="TextBox 38">
            <a:extLst>
              <a:ext uri="{FF2B5EF4-FFF2-40B4-BE49-F238E27FC236}">
                <a16:creationId xmlns:a16="http://schemas.microsoft.com/office/drawing/2014/main" id="{CEA61F1E-A50A-D474-46D8-5DCDB1547FA5}"/>
              </a:ext>
            </a:extLst>
          </p:cNvPr>
          <p:cNvSpPr txBox="1"/>
          <p:nvPr/>
        </p:nvSpPr>
        <p:spPr>
          <a:xfrm>
            <a:off x="855325" y="5878710"/>
            <a:ext cx="1213068" cy="369332"/>
          </a:xfrm>
          <a:prstGeom prst="rect">
            <a:avLst/>
          </a:prstGeom>
          <a:noFill/>
        </p:spPr>
        <p:txBody>
          <a:bodyPr wrap="square" rtlCol="0">
            <a:spAutoFit/>
          </a:bodyPr>
          <a:lstStyle/>
          <a:p>
            <a:pPr algn="ctr"/>
            <a:r>
              <a:rPr lang="en-US" dirty="0"/>
              <a:t>Input</a:t>
            </a:r>
          </a:p>
        </p:txBody>
      </p:sp>
      <p:sp>
        <p:nvSpPr>
          <p:cNvPr id="40" name="TextBox 39">
            <a:extLst>
              <a:ext uri="{FF2B5EF4-FFF2-40B4-BE49-F238E27FC236}">
                <a16:creationId xmlns:a16="http://schemas.microsoft.com/office/drawing/2014/main" id="{62060294-184A-1543-FDA1-3B8433F47407}"/>
              </a:ext>
            </a:extLst>
          </p:cNvPr>
          <p:cNvSpPr txBox="1"/>
          <p:nvPr/>
        </p:nvSpPr>
        <p:spPr>
          <a:xfrm>
            <a:off x="6350105" y="5896428"/>
            <a:ext cx="1213068" cy="369332"/>
          </a:xfrm>
          <a:prstGeom prst="rect">
            <a:avLst/>
          </a:prstGeom>
          <a:noFill/>
        </p:spPr>
        <p:txBody>
          <a:bodyPr wrap="square" rtlCol="0">
            <a:spAutoFit/>
          </a:bodyPr>
          <a:lstStyle/>
          <a:p>
            <a:pPr algn="ctr"/>
            <a:r>
              <a:rPr lang="en-US" dirty="0"/>
              <a:t>Samples</a:t>
            </a:r>
          </a:p>
        </p:txBody>
      </p:sp>
      <p:sp>
        <p:nvSpPr>
          <p:cNvPr id="41" name="TextBox 40">
            <a:extLst>
              <a:ext uri="{FF2B5EF4-FFF2-40B4-BE49-F238E27FC236}">
                <a16:creationId xmlns:a16="http://schemas.microsoft.com/office/drawing/2014/main" id="{CF6A9B7A-972C-0F2A-32C1-89AFDB515EFA}"/>
              </a:ext>
            </a:extLst>
          </p:cNvPr>
          <p:cNvSpPr txBox="1"/>
          <p:nvPr/>
        </p:nvSpPr>
        <p:spPr>
          <a:xfrm>
            <a:off x="5876086" y="1358040"/>
            <a:ext cx="2145175" cy="369332"/>
          </a:xfrm>
          <a:prstGeom prst="rect">
            <a:avLst/>
          </a:prstGeom>
          <a:noFill/>
        </p:spPr>
        <p:txBody>
          <a:bodyPr wrap="square" rtlCol="0">
            <a:spAutoFit/>
          </a:bodyPr>
          <a:lstStyle/>
          <a:p>
            <a:pPr algn="ctr"/>
            <a:r>
              <a:rPr lang="en-US" dirty="0"/>
              <a:t>Reference</a:t>
            </a:r>
          </a:p>
        </p:txBody>
      </p:sp>
      <p:pic>
        <p:nvPicPr>
          <p:cNvPr id="3" name="Picture 2" descr="A picture containing grass, outdoor, lawn&#10;&#10;Description automatically generated">
            <a:extLst>
              <a:ext uri="{FF2B5EF4-FFF2-40B4-BE49-F238E27FC236}">
                <a16:creationId xmlns:a16="http://schemas.microsoft.com/office/drawing/2014/main" id="{89E55D72-534E-BBE8-76F2-AE49946DC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04" y="3846794"/>
            <a:ext cx="1977109" cy="1977109"/>
          </a:xfrm>
          <a:prstGeom prst="rect">
            <a:avLst/>
          </a:prstGeom>
        </p:spPr>
      </p:pic>
      <p:pic>
        <p:nvPicPr>
          <p:cNvPr id="4" name="Picture 3" descr="A picture containing person&#10;&#10;Description automatically generated">
            <a:extLst>
              <a:ext uri="{FF2B5EF4-FFF2-40B4-BE49-F238E27FC236}">
                <a16:creationId xmlns:a16="http://schemas.microsoft.com/office/drawing/2014/main" id="{450BF791-8ED8-2948-8468-62EAD12DD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2203" y="1741667"/>
            <a:ext cx="1977109" cy="1977109"/>
          </a:xfrm>
          <a:prstGeom prst="rect">
            <a:avLst/>
          </a:prstGeom>
        </p:spPr>
      </p:pic>
      <p:pic>
        <p:nvPicPr>
          <p:cNvPr id="5" name="Picture 4" descr="A person in a yellow shirt&#10;&#10;Description automatically generated with medium confidence">
            <a:extLst>
              <a:ext uri="{FF2B5EF4-FFF2-40B4-BE49-F238E27FC236}">
                <a16:creationId xmlns:a16="http://schemas.microsoft.com/office/drawing/2014/main" id="{9D2D2018-136C-6D7F-4280-7E412AF71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0851" y="1759183"/>
            <a:ext cx="1977109" cy="1977109"/>
          </a:xfrm>
          <a:prstGeom prst="rect">
            <a:avLst/>
          </a:prstGeom>
        </p:spPr>
      </p:pic>
      <p:pic>
        <p:nvPicPr>
          <p:cNvPr id="6" name="Picture 5">
            <a:extLst>
              <a:ext uri="{FF2B5EF4-FFF2-40B4-BE49-F238E27FC236}">
                <a16:creationId xmlns:a16="http://schemas.microsoft.com/office/drawing/2014/main" id="{63248DA9-C47A-3044-447E-7675C3E947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7459" y="1755635"/>
            <a:ext cx="1977109" cy="1977109"/>
          </a:xfrm>
          <a:prstGeom prst="rect">
            <a:avLst/>
          </a:prstGeom>
        </p:spPr>
      </p:pic>
      <p:pic>
        <p:nvPicPr>
          <p:cNvPr id="7" name="Picture 6" descr="A picture containing person&#10;&#10;Description automatically generated">
            <a:extLst>
              <a:ext uri="{FF2B5EF4-FFF2-40B4-BE49-F238E27FC236}">
                <a16:creationId xmlns:a16="http://schemas.microsoft.com/office/drawing/2014/main" id="{2ACF21B7-16FB-6E37-AFFA-3E7393A7E5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1455" y="1749243"/>
            <a:ext cx="1977109" cy="1977109"/>
          </a:xfrm>
          <a:prstGeom prst="rect">
            <a:avLst/>
          </a:prstGeom>
        </p:spPr>
      </p:pic>
      <p:pic>
        <p:nvPicPr>
          <p:cNvPr id="8" name="Picture 7" descr="A picture containing grass, outdoor, outdoor object, chair&#10;&#10;Description automatically generated">
            <a:extLst>
              <a:ext uri="{FF2B5EF4-FFF2-40B4-BE49-F238E27FC236}">
                <a16:creationId xmlns:a16="http://schemas.microsoft.com/office/drawing/2014/main" id="{B52BDA35-1710-38DD-04BE-8601EF3FF9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5008" y="3846793"/>
            <a:ext cx="1977109" cy="1977109"/>
          </a:xfrm>
          <a:prstGeom prst="rect">
            <a:avLst/>
          </a:prstGeom>
        </p:spPr>
      </p:pic>
      <p:pic>
        <p:nvPicPr>
          <p:cNvPr id="9" name="Picture 8" descr="A child sliding down a slide&#10;&#10;Description automatically generated with medium confidence">
            <a:extLst>
              <a:ext uri="{FF2B5EF4-FFF2-40B4-BE49-F238E27FC236}">
                <a16:creationId xmlns:a16="http://schemas.microsoft.com/office/drawing/2014/main" id="{A94AAFE2-CC64-93CD-CBDF-C9D795D6A7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0852" y="3846795"/>
            <a:ext cx="1977109" cy="1977109"/>
          </a:xfrm>
          <a:prstGeom prst="rect">
            <a:avLst/>
          </a:prstGeom>
        </p:spPr>
      </p:pic>
      <p:pic>
        <p:nvPicPr>
          <p:cNvPr id="10" name="Picture 9" descr="A picture containing grass, outdoor, outdoor object, climbing frame&#10;&#10;Description automatically generated">
            <a:extLst>
              <a:ext uri="{FF2B5EF4-FFF2-40B4-BE49-F238E27FC236}">
                <a16:creationId xmlns:a16="http://schemas.microsoft.com/office/drawing/2014/main" id="{976E3E1D-F440-7EC6-8EDB-E93BD7B494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1332" y="3854372"/>
            <a:ext cx="1977109" cy="1977109"/>
          </a:xfrm>
          <a:prstGeom prst="rect">
            <a:avLst/>
          </a:prstGeom>
        </p:spPr>
      </p:pic>
      <p:pic>
        <p:nvPicPr>
          <p:cNvPr id="11" name="Picture 10" descr="A picture containing grass, outdoor, blue, outdoor object&#10;&#10;Description automatically generated">
            <a:extLst>
              <a:ext uri="{FF2B5EF4-FFF2-40B4-BE49-F238E27FC236}">
                <a16:creationId xmlns:a16="http://schemas.microsoft.com/office/drawing/2014/main" id="{9817B88D-83D2-A0DE-F863-DBBC6A0959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9111" y="3854372"/>
            <a:ext cx="1977109" cy="1977109"/>
          </a:xfrm>
          <a:prstGeom prst="rect">
            <a:avLst/>
          </a:prstGeom>
        </p:spPr>
      </p:pic>
    </p:spTree>
    <p:extLst>
      <p:ext uri="{BB962C8B-B14F-4D97-AF65-F5344CB8AC3E}">
        <p14:creationId xmlns:p14="http://schemas.microsoft.com/office/powerpoint/2010/main" val="352781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outdoor, ground, person, clothing&#10;&#10;Description automatically generated">
            <a:extLst>
              <a:ext uri="{FF2B5EF4-FFF2-40B4-BE49-F238E27FC236}">
                <a16:creationId xmlns:a16="http://schemas.microsoft.com/office/drawing/2014/main" id="{DB32FB14-2CBD-2960-4C45-F8C7E6D87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047" y="3854372"/>
            <a:ext cx="1977109" cy="1977109"/>
          </a:xfrm>
          <a:prstGeom prst="rect">
            <a:avLst/>
          </a:prstGeom>
        </p:spPr>
      </p:pic>
      <p:pic>
        <p:nvPicPr>
          <p:cNvPr id="24" name="Picture 23" descr="A child in a blue coat&#10;&#10;Description automatically generated with low confidence">
            <a:extLst>
              <a:ext uri="{FF2B5EF4-FFF2-40B4-BE49-F238E27FC236}">
                <a16:creationId xmlns:a16="http://schemas.microsoft.com/office/drawing/2014/main" id="{5D3C62AC-DB7D-8CC5-C4CB-B12C2746B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6534" y="3854372"/>
            <a:ext cx="1977109" cy="1977109"/>
          </a:xfrm>
          <a:prstGeom prst="rect">
            <a:avLst/>
          </a:prstGeom>
        </p:spPr>
      </p:pic>
      <p:pic>
        <p:nvPicPr>
          <p:cNvPr id="26" name="Picture 25" descr="A picture containing outdoor, ground, tree, person&#10;&#10;Description automatically generated">
            <a:extLst>
              <a:ext uri="{FF2B5EF4-FFF2-40B4-BE49-F238E27FC236}">
                <a16:creationId xmlns:a16="http://schemas.microsoft.com/office/drawing/2014/main" id="{057CEF7F-5BA4-83D2-62E3-BF79C6162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7000" y="3854372"/>
            <a:ext cx="1977109" cy="1977109"/>
          </a:xfrm>
          <a:prstGeom prst="rect">
            <a:avLst/>
          </a:prstGeom>
        </p:spPr>
      </p:pic>
      <p:pic>
        <p:nvPicPr>
          <p:cNvPr id="28" name="Picture 27" descr="A blurry image of a person standing on a wooden platform&#10;&#10;Description automatically generated with low confidence">
            <a:extLst>
              <a:ext uri="{FF2B5EF4-FFF2-40B4-BE49-F238E27FC236}">
                <a16:creationId xmlns:a16="http://schemas.microsoft.com/office/drawing/2014/main" id="{6D779D0C-23FD-8D0E-C3E4-56C1885E6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857" y="3846793"/>
            <a:ext cx="1977109" cy="1977109"/>
          </a:xfrm>
          <a:prstGeom prst="rect">
            <a:avLst/>
          </a:prstGeom>
        </p:spPr>
      </p:pic>
      <p:pic>
        <p:nvPicPr>
          <p:cNvPr id="30" name="Picture 29" descr="A person sitting on a chair&#10;&#10;Description automatically generated with low confidence">
            <a:extLst>
              <a:ext uri="{FF2B5EF4-FFF2-40B4-BE49-F238E27FC236}">
                <a16:creationId xmlns:a16="http://schemas.microsoft.com/office/drawing/2014/main" id="{A68E9B39-36AE-542E-A21E-3E5B4F250E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422" y="1750524"/>
            <a:ext cx="1977109" cy="1977109"/>
          </a:xfrm>
          <a:prstGeom prst="rect">
            <a:avLst/>
          </a:prstGeom>
        </p:spPr>
      </p:pic>
      <p:pic>
        <p:nvPicPr>
          <p:cNvPr id="32" name="Picture 31" descr="A person in a red shirt&#10;&#10;Description automatically generated with medium confidence">
            <a:extLst>
              <a:ext uri="{FF2B5EF4-FFF2-40B4-BE49-F238E27FC236}">
                <a16:creationId xmlns:a16="http://schemas.microsoft.com/office/drawing/2014/main" id="{3BE46E56-5EBC-DC85-E73D-D66CE1BD0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9112" y="1758440"/>
            <a:ext cx="1977109" cy="1977109"/>
          </a:xfrm>
          <a:prstGeom prst="rect">
            <a:avLst/>
          </a:prstGeom>
        </p:spPr>
      </p:pic>
      <p:pic>
        <p:nvPicPr>
          <p:cNvPr id="34" name="Picture 33" descr="A person in a blue jacket&#10;&#10;Description automatically generated with medium confidence">
            <a:extLst>
              <a:ext uri="{FF2B5EF4-FFF2-40B4-BE49-F238E27FC236}">
                <a16:creationId xmlns:a16="http://schemas.microsoft.com/office/drawing/2014/main" id="{31DF5A22-6603-31C9-0410-818F37B09F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6534" y="1741667"/>
            <a:ext cx="1977109" cy="1977109"/>
          </a:xfrm>
          <a:prstGeom prst="rect">
            <a:avLst/>
          </a:prstGeom>
        </p:spPr>
      </p:pic>
      <p:pic>
        <p:nvPicPr>
          <p:cNvPr id="36" name="Picture 35" descr="A child in a blue dress&#10;&#10;Description automatically generated with low confidence">
            <a:extLst>
              <a:ext uri="{FF2B5EF4-FFF2-40B4-BE49-F238E27FC236}">
                <a16:creationId xmlns:a16="http://schemas.microsoft.com/office/drawing/2014/main" id="{C5B02D8C-AE30-FF87-0C44-97173AF4D0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3553" y="1750524"/>
            <a:ext cx="1977109" cy="1977109"/>
          </a:xfrm>
          <a:prstGeom prst="rect">
            <a:avLst/>
          </a:prstGeom>
        </p:spPr>
      </p:pic>
      <p:pic>
        <p:nvPicPr>
          <p:cNvPr id="38" name="Picture 37" descr="A picture containing ground, outdoor, person, clothing&#10;&#10;Description automatically generated">
            <a:extLst>
              <a:ext uri="{FF2B5EF4-FFF2-40B4-BE49-F238E27FC236}">
                <a16:creationId xmlns:a16="http://schemas.microsoft.com/office/drawing/2014/main" id="{A9DE8F0F-63D2-130B-D24A-0E1655F9E3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7531" y="3846794"/>
            <a:ext cx="1977109" cy="1977109"/>
          </a:xfrm>
          <a:prstGeom prst="rect">
            <a:avLst/>
          </a:prstGeom>
        </p:spPr>
      </p:pic>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Conditioned Insertions</a:t>
            </a:r>
          </a:p>
        </p:txBody>
      </p:sp>
      <p:sp>
        <p:nvSpPr>
          <p:cNvPr id="57" name="TextBox 56">
            <a:extLst>
              <a:ext uri="{FF2B5EF4-FFF2-40B4-BE49-F238E27FC236}">
                <a16:creationId xmlns:a16="http://schemas.microsoft.com/office/drawing/2014/main" id="{AB929BDB-E90C-64D7-46D2-C4DBDFFA619A}"/>
              </a:ext>
            </a:extLst>
          </p:cNvPr>
          <p:cNvSpPr txBox="1"/>
          <p:nvPr/>
        </p:nvSpPr>
        <p:spPr>
          <a:xfrm>
            <a:off x="855325" y="5878710"/>
            <a:ext cx="1213068" cy="369332"/>
          </a:xfrm>
          <a:prstGeom prst="rect">
            <a:avLst/>
          </a:prstGeom>
          <a:noFill/>
        </p:spPr>
        <p:txBody>
          <a:bodyPr wrap="square" rtlCol="0">
            <a:spAutoFit/>
          </a:bodyPr>
          <a:lstStyle/>
          <a:p>
            <a:pPr algn="ctr"/>
            <a:r>
              <a:rPr lang="en-US" dirty="0"/>
              <a:t>Input</a:t>
            </a:r>
          </a:p>
        </p:txBody>
      </p:sp>
      <p:sp>
        <p:nvSpPr>
          <p:cNvPr id="58" name="TextBox 57">
            <a:extLst>
              <a:ext uri="{FF2B5EF4-FFF2-40B4-BE49-F238E27FC236}">
                <a16:creationId xmlns:a16="http://schemas.microsoft.com/office/drawing/2014/main" id="{08CE2663-88CD-15CA-E09A-A98422B0CD12}"/>
              </a:ext>
            </a:extLst>
          </p:cNvPr>
          <p:cNvSpPr txBox="1"/>
          <p:nvPr/>
        </p:nvSpPr>
        <p:spPr>
          <a:xfrm>
            <a:off x="6350105" y="5896428"/>
            <a:ext cx="1213068" cy="369332"/>
          </a:xfrm>
          <a:prstGeom prst="rect">
            <a:avLst/>
          </a:prstGeom>
          <a:noFill/>
        </p:spPr>
        <p:txBody>
          <a:bodyPr wrap="square" rtlCol="0">
            <a:spAutoFit/>
          </a:bodyPr>
          <a:lstStyle/>
          <a:p>
            <a:pPr algn="ctr"/>
            <a:r>
              <a:rPr lang="en-US" dirty="0"/>
              <a:t>Samples</a:t>
            </a:r>
          </a:p>
        </p:txBody>
      </p:sp>
      <p:sp>
        <p:nvSpPr>
          <p:cNvPr id="59" name="TextBox 58">
            <a:extLst>
              <a:ext uri="{FF2B5EF4-FFF2-40B4-BE49-F238E27FC236}">
                <a16:creationId xmlns:a16="http://schemas.microsoft.com/office/drawing/2014/main" id="{239C6D09-1C21-7583-4258-EF9888B72CDA}"/>
              </a:ext>
            </a:extLst>
          </p:cNvPr>
          <p:cNvSpPr txBox="1"/>
          <p:nvPr/>
        </p:nvSpPr>
        <p:spPr>
          <a:xfrm>
            <a:off x="5876086" y="1358040"/>
            <a:ext cx="2145175" cy="369332"/>
          </a:xfrm>
          <a:prstGeom prst="rect">
            <a:avLst/>
          </a:prstGeom>
          <a:noFill/>
        </p:spPr>
        <p:txBody>
          <a:bodyPr wrap="square" rtlCol="0">
            <a:spAutoFit/>
          </a:bodyPr>
          <a:lstStyle/>
          <a:p>
            <a:pPr algn="ctr"/>
            <a:r>
              <a:rPr lang="en-US" dirty="0"/>
              <a:t>Reference</a:t>
            </a:r>
          </a:p>
        </p:txBody>
      </p:sp>
    </p:spTree>
    <p:extLst>
      <p:ext uri="{BB962C8B-B14F-4D97-AF65-F5344CB8AC3E}">
        <p14:creationId xmlns:p14="http://schemas.microsoft.com/office/powerpoint/2010/main" val="179816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Conditioned Insertions</a:t>
            </a:r>
          </a:p>
        </p:txBody>
      </p:sp>
      <p:sp>
        <p:nvSpPr>
          <p:cNvPr id="57" name="TextBox 56">
            <a:extLst>
              <a:ext uri="{FF2B5EF4-FFF2-40B4-BE49-F238E27FC236}">
                <a16:creationId xmlns:a16="http://schemas.microsoft.com/office/drawing/2014/main" id="{AB929BDB-E90C-64D7-46D2-C4DBDFFA619A}"/>
              </a:ext>
            </a:extLst>
          </p:cNvPr>
          <p:cNvSpPr txBox="1"/>
          <p:nvPr/>
        </p:nvSpPr>
        <p:spPr>
          <a:xfrm>
            <a:off x="855325" y="5878710"/>
            <a:ext cx="1213068" cy="369332"/>
          </a:xfrm>
          <a:prstGeom prst="rect">
            <a:avLst/>
          </a:prstGeom>
          <a:noFill/>
        </p:spPr>
        <p:txBody>
          <a:bodyPr wrap="square" rtlCol="0">
            <a:spAutoFit/>
          </a:bodyPr>
          <a:lstStyle/>
          <a:p>
            <a:pPr algn="ctr"/>
            <a:r>
              <a:rPr lang="en-US" dirty="0"/>
              <a:t>Input</a:t>
            </a:r>
          </a:p>
        </p:txBody>
      </p:sp>
      <p:sp>
        <p:nvSpPr>
          <p:cNvPr id="58" name="TextBox 57">
            <a:extLst>
              <a:ext uri="{FF2B5EF4-FFF2-40B4-BE49-F238E27FC236}">
                <a16:creationId xmlns:a16="http://schemas.microsoft.com/office/drawing/2014/main" id="{08CE2663-88CD-15CA-E09A-A98422B0CD12}"/>
              </a:ext>
            </a:extLst>
          </p:cNvPr>
          <p:cNvSpPr txBox="1"/>
          <p:nvPr/>
        </p:nvSpPr>
        <p:spPr>
          <a:xfrm>
            <a:off x="6350105" y="5896428"/>
            <a:ext cx="1213068" cy="369332"/>
          </a:xfrm>
          <a:prstGeom prst="rect">
            <a:avLst/>
          </a:prstGeom>
          <a:noFill/>
        </p:spPr>
        <p:txBody>
          <a:bodyPr wrap="square" rtlCol="0">
            <a:spAutoFit/>
          </a:bodyPr>
          <a:lstStyle/>
          <a:p>
            <a:pPr algn="ctr"/>
            <a:r>
              <a:rPr lang="en-US" dirty="0"/>
              <a:t>Samples</a:t>
            </a:r>
          </a:p>
        </p:txBody>
      </p:sp>
      <p:sp>
        <p:nvSpPr>
          <p:cNvPr id="59" name="TextBox 58">
            <a:extLst>
              <a:ext uri="{FF2B5EF4-FFF2-40B4-BE49-F238E27FC236}">
                <a16:creationId xmlns:a16="http://schemas.microsoft.com/office/drawing/2014/main" id="{239C6D09-1C21-7583-4258-EF9888B72CDA}"/>
              </a:ext>
            </a:extLst>
          </p:cNvPr>
          <p:cNvSpPr txBox="1"/>
          <p:nvPr/>
        </p:nvSpPr>
        <p:spPr>
          <a:xfrm>
            <a:off x="5876086" y="1358040"/>
            <a:ext cx="2145175" cy="369332"/>
          </a:xfrm>
          <a:prstGeom prst="rect">
            <a:avLst/>
          </a:prstGeom>
          <a:noFill/>
        </p:spPr>
        <p:txBody>
          <a:bodyPr wrap="square" rtlCol="0">
            <a:spAutoFit/>
          </a:bodyPr>
          <a:lstStyle/>
          <a:p>
            <a:pPr algn="ctr"/>
            <a:r>
              <a:rPr lang="en-US" dirty="0"/>
              <a:t>Reference</a:t>
            </a:r>
          </a:p>
        </p:txBody>
      </p:sp>
      <p:pic>
        <p:nvPicPr>
          <p:cNvPr id="60" name="Picture 59" descr="A picture containing ceiling&#10;&#10;Description automatically generated">
            <a:extLst>
              <a:ext uri="{FF2B5EF4-FFF2-40B4-BE49-F238E27FC236}">
                <a16:creationId xmlns:a16="http://schemas.microsoft.com/office/drawing/2014/main" id="{2F069538-038D-A1B1-D93A-59A7103A3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57" y="3846795"/>
            <a:ext cx="1977109" cy="1977109"/>
          </a:xfrm>
          <a:prstGeom prst="rect">
            <a:avLst/>
          </a:prstGeom>
        </p:spPr>
      </p:pic>
      <p:pic>
        <p:nvPicPr>
          <p:cNvPr id="61" name="Picture 60" descr="A person in a striped shirt&#10;&#10;Description automatically generated with medium confidence">
            <a:extLst>
              <a:ext uri="{FF2B5EF4-FFF2-40B4-BE49-F238E27FC236}">
                <a16:creationId xmlns:a16="http://schemas.microsoft.com/office/drawing/2014/main" id="{0365151D-6D0C-6D2B-F13D-5278ED26F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554" y="1750524"/>
            <a:ext cx="1977109" cy="1977109"/>
          </a:xfrm>
          <a:prstGeom prst="rect">
            <a:avLst/>
          </a:prstGeom>
        </p:spPr>
      </p:pic>
      <p:pic>
        <p:nvPicPr>
          <p:cNvPr id="62" name="Picture 61" descr="A person in a pink suit&#10;&#10;Description automatically generated with medium confidence">
            <a:extLst>
              <a:ext uri="{FF2B5EF4-FFF2-40B4-BE49-F238E27FC236}">
                <a16:creationId xmlns:a16="http://schemas.microsoft.com/office/drawing/2014/main" id="{24A0800A-D85E-35B8-A4B7-F5839A560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423" y="1758440"/>
            <a:ext cx="1977109" cy="1977109"/>
          </a:xfrm>
          <a:prstGeom prst="rect">
            <a:avLst/>
          </a:prstGeom>
        </p:spPr>
      </p:pic>
      <p:pic>
        <p:nvPicPr>
          <p:cNvPr id="63" name="Picture 62" descr="A picture containing player&#10;&#10;Description automatically generated">
            <a:extLst>
              <a:ext uri="{FF2B5EF4-FFF2-40B4-BE49-F238E27FC236}">
                <a16:creationId xmlns:a16="http://schemas.microsoft.com/office/drawing/2014/main" id="{A9DE8042-7F1C-BC59-8348-52AE87553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2048" y="1750524"/>
            <a:ext cx="1977109" cy="1977109"/>
          </a:xfrm>
          <a:prstGeom prst="rect">
            <a:avLst/>
          </a:prstGeom>
        </p:spPr>
      </p:pic>
      <p:pic>
        <p:nvPicPr>
          <p:cNvPr id="64" name="Picture 63" descr="A person wearing a hat&#10;&#10;Description automatically generated with medium confidence">
            <a:extLst>
              <a:ext uri="{FF2B5EF4-FFF2-40B4-BE49-F238E27FC236}">
                <a16:creationId xmlns:a16="http://schemas.microsoft.com/office/drawing/2014/main" id="{07435E04-3542-AC04-7444-C7816D75CF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6535" y="1741667"/>
            <a:ext cx="1977109" cy="1977109"/>
          </a:xfrm>
          <a:prstGeom prst="rect">
            <a:avLst/>
          </a:prstGeom>
        </p:spPr>
      </p:pic>
      <p:pic>
        <p:nvPicPr>
          <p:cNvPr id="65" name="Picture 64" descr="A person standing in a room&#10;&#10;Description automatically generated with medium confidence">
            <a:extLst>
              <a:ext uri="{FF2B5EF4-FFF2-40B4-BE49-F238E27FC236}">
                <a16:creationId xmlns:a16="http://schemas.microsoft.com/office/drawing/2014/main" id="{7829F31F-6810-F24A-3AEC-287354FBEE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3554" y="3854827"/>
            <a:ext cx="1977109" cy="1977109"/>
          </a:xfrm>
          <a:prstGeom prst="rect">
            <a:avLst/>
          </a:prstGeom>
        </p:spPr>
      </p:pic>
      <p:pic>
        <p:nvPicPr>
          <p:cNvPr id="66" name="Picture 65" descr="A picture containing ceiling, wall, person, indoor&#10;&#10;Description automatically generated">
            <a:extLst>
              <a:ext uri="{FF2B5EF4-FFF2-40B4-BE49-F238E27FC236}">
                <a16:creationId xmlns:a16="http://schemas.microsoft.com/office/drawing/2014/main" id="{D004231A-FC2B-8516-CA2A-67807687DE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977" y="3854372"/>
            <a:ext cx="1977109" cy="1977109"/>
          </a:xfrm>
          <a:prstGeom prst="rect">
            <a:avLst/>
          </a:prstGeom>
        </p:spPr>
      </p:pic>
      <p:pic>
        <p:nvPicPr>
          <p:cNvPr id="67" name="Picture 66" descr="A picture containing person, ceiling, wall, standing&#10;&#10;Description automatically generated">
            <a:extLst>
              <a:ext uri="{FF2B5EF4-FFF2-40B4-BE49-F238E27FC236}">
                <a16:creationId xmlns:a16="http://schemas.microsoft.com/office/drawing/2014/main" id="{CEED5082-379E-A475-4CCC-163487F12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9112" y="3846796"/>
            <a:ext cx="1977109" cy="1977109"/>
          </a:xfrm>
          <a:prstGeom prst="rect">
            <a:avLst/>
          </a:prstGeom>
        </p:spPr>
      </p:pic>
      <p:pic>
        <p:nvPicPr>
          <p:cNvPr id="68" name="Picture 67" descr="A person wearing a hat&#10;&#10;Description automatically generated with low confidence">
            <a:extLst>
              <a:ext uri="{FF2B5EF4-FFF2-40B4-BE49-F238E27FC236}">
                <a16:creationId xmlns:a16="http://schemas.microsoft.com/office/drawing/2014/main" id="{46E16E8A-15AB-376D-CD28-44375C4442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26535" y="3854372"/>
            <a:ext cx="1977109" cy="1977109"/>
          </a:xfrm>
          <a:prstGeom prst="rect">
            <a:avLst/>
          </a:prstGeom>
        </p:spPr>
      </p:pic>
    </p:spTree>
    <p:extLst>
      <p:ext uri="{BB962C8B-B14F-4D97-AF65-F5344CB8AC3E}">
        <p14:creationId xmlns:p14="http://schemas.microsoft.com/office/powerpoint/2010/main" val="400749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AF74-16A7-B18A-4772-4A6AA62C3072}"/>
              </a:ext>
            </a:extLst>
          </p:cNvPr>
          <p:cNvSpPr>
            <a:spLocks noGrp="1"/>
          </p:cNvSpPr>
          <p:nvPr>
            <p:ph type="title"/>
          </p:nvPr>
        </p:nvSpPr>
        <p:spPr/>
        <p:txBody>
          <a:bodyPr/>
          <a:lstStyle/>
          <a:p>
            <a:r>
              <a:rPr lang="en-US" dirty="0"/>
              <a:t>Architecture ablations - Data</a:t>
            </a:r>
          </a:p>
        </p:txBody>
      </p:sp>
      <p:graphicFrame>
        <p:nvGraphicFramePr>
          <p:cNvPr id="4" name="Table 4">
            <a:extLst>
              <a:ext uri="{FF2B5EF4-FFF2-40B4-BE49-F238E27FC236}">
                <a16:creationId xmlns:a16="http://schemas.microsoft.com/office/drawing/2014/main" id="{EB7DB7F0-8C5B-3364-121E-F2880128AB8F}"/>
              </a:ext>
            </a:extLst>
          </p:cNvPr>
          <p:cNvGraphicFramePr>
            <a:graphicFrameLocks noGrp="1"/>
          </p:cNvGraphicFramePr>
          <p:nvPr/>
        </p:nvGraphicFramePr>
        <p:xfrm>
          <a:off x="1359382" y="1741992"/>
          <a:ext cx="9473235" cy="2810615"/>
        </p:xfrm>
        <a:graphic>
          <a:graphicData uri="http://schemas.openxmlformats.org/drawingml/2006/table">
            <a:tbl>
              <a:tblPr firstRow="1" bandRow="1">
                <a:tableStyleId>{F5AB1C69-6EDB-4FF4-983F-18BD219EF322}</a:tableStyleId>
              </a:tblPr>
              <a:tblGrid>
                <a:gridCol w="3157745">
                  <a:extLst>
                    <a:ext uri="{9D8B030D-6E8A-4147-A177-3AD203B41FA5}">
                      <a16:colId xmlns:a16="http://schemas.microsoft.com/office/drawing/2014/main" val="230129124"/>
                    </a:ext>
                  </a:extLst>
                </a:gridCol>
                <a:gridCol w="3157745">
                  <a:extLst>
                    <a:ext uri="{9D8B030D-6E8A-4147-A177-3AD203B41FA5}">
                      <a16:colId xmlns:a16="http://schemas.microsoft.com/office/drawing/2014/main" val="1386012024"/>
                    </a:ext>
                  </a:extLst>
                </a:gridCol>
                <a:gridCol w="3157745">
                  <a:extLst>
                    <a:ext uri="{9D8B030D-6E8A-4147-A177-3AD203B41FA5}">
                      <a16:colId xmlns:a16="http://schemas.microsoft.com/office/drawing/2014/main" val="3412159219"/>
                    </a:ext>
                  </a:extLst>
                </a:gridCol>
              </a:tblGrid>
              <a:tr h="562123">
                <a:tc>
                  <a:txBody>
                    <a:bodyPr/>
                    <a:lstStyle/>
                    <a:p>
                      <a:pPr algn="ctr"/>
                      <a:r>
                        <a:rPr lang="en-US" sz="2400" dirty="0"/>
                        <a:t>Method</a:t>
                      </a:r>
                    </a:p>
                  </a:txBody>
                  <a:tcPr/>
                </a:tc>
                <a:tc>
                  <a:txBody>
                    <a:bodyPr/>
                    <a:lstStyle/>
                    <a:p>
                      <a:pPr algn="ctr"/>
                      <a:r>
                        <a:rPr lang="en-US" sz="2400" dirty="0"/>
                        <a:t>FID</a:t>
                      </a:r>
                    </a:p>
                  </a:txBody>
                  <a:tcPr/>
                </a:tc>
                <a:tc>
                  <a:txBody>
                    <a:bodyPr/>
                    <a:lstStyle/>
                    <a:p>
                      <a:pPr algn="ctr"/>
                      <a:r>
                        <a:rPr lang="en-US" sz="2400" dirty="0" err="1"/>
                        <a:t>PCKh</a:t>
                      </a:r>
                      <a:endParaRPr lang="en-US" sz="2400" dirty="0"/>
                    </a:p>
                  </a:txBody>
                  <a:tcPr/>
                </a:tc>
                <a:extLst>
                  <a:ext uri="{0D108BD9-81ED-4DB2-BD59-A6C34878D82A}">
                    <a16:rowId xmlns:a16="http://schemas.microsoft.com/office/drawing/2014/main" val="3304873724"/>
                  </a:ext>
                </a:extLst>
              </a:tr>
              <a:tr h="562123">
                <a:tc>
                  <a:txBody>
                    <a:bodyPr/>
                    <a:lstStyle/>
                    <a:p>
                      <a:pPr algn="ctr"/>
                      <a:r>
                        <a:rPr lang="en-US" sz="2400" dirty="0"/>
                        <a:t>Image (w/o </a:t>
                      </a:r>
                      <a:r>
                        <a:rPr lang="en-US" sz="2400" dirty="0" err="1"/>
                        <a:t>aug</a:t>
                      </a:r>
                      <a:r>
                        <a:rPr lang="en-US" sz="2400" dirty="0"/>
                        <a:t>)</a:t>
                      </a:r>
                    </a:p>
                  </a:txBody>
                  <a:tcPr/>
                </a:tc>
                <a:tc>
                  <a:txBody>
                    <a:bodyPr/>
                    <a:lstStyle/>
                    <a:p>
                      <a:pPr algn="ctr"/>
                      <a:r>
                        <a:rPr lang="en-US" sz="2400" dirty="0"/>
                        <a:t>13.174</a:t>
                      </a:r>
                    </a:p>
                  </a:txBody>
                  <a:tcPr/>
                </a:tc>
                <a:tc>
                  <a:txBody>
                    <a:bodyPr/>
                    <a:lstStyle/>
                    <a:p>
                      <a:pPr algn="ctr"/>
                      <a:r>
                        <a:rPr lang="en-US" sz="2400" dirty="0"/>
                        <a:t>8.321</a:t>
                      </a:r>
                    </a:p>
                  </a:txBody>
                  <a:tcPr/>
                </a:tc>
                <a:extLst>
                  <a:ext uri="{0D108BD9-81ED-4DB2-BD59-A6C34878D82A}">
                    <a16:rowId xmlns:a16="http://schemas.microsoft.com/office/drawing/2014/main" val="1000535065"/>
                  </a:ext>
                </a:extLst>
              </a:tr>
              <a:tr h="5621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Image (w/ </a:t>
                      </a:r>
                      <a:r>
                        <a:rPr lang="en-US" sz="2400" dirty="0" err="1"/>
                        <a:t>aug</a:t>
                      </a:r>
                      <a:r>
                        <a:rPr lang="en-US" sz="2400" dirty="0"/>
                        <a:t>)</a:t>
                      </a:r>
                    </a:p>
                  </a:txBody>
                  <a:tcPr/>
                </a:tc>
                <a:tc>
                  <a:txBody>
                    <a:bodyPr/>
                    <a:lstStyle/>
                    <a:p>
                      <a:pPr algn="ctr"/>
                      <a:r>
                        <a:rPr lang="en-US" sz="2400" dirty="0"/>
                        <a:t>13.008</a:t>
                      </a:r>
                    </a:p>
                  </a:txBody>
                  <a:tcPr/>
                </a:tc>
                <a:tc>
                  <a:txBody>
                    <a:bodyPr/>
                    <a:lstStyle/>
                    <a:p>
                      <a:pPr algn="ctr"/>
                      <a:r>
                        <a:rPr lang="en-US" sz="2400" dirty="0"/>
                        <a:t>10.660</a:t>
                      </a:r>
                    </a:p>
                  </a:txBody>
                  <a:tcPr/>
                </a:tc>
                <a:extLst>
                  <a:ext uri="{0D108BD9-81ED-4DB2-BD59-A6C34878D82A}">
                    <a16:rowId xmlns:a16="http://schemas.microsoft.com/office/drawing/2014/main" val="2072003069"/>
                  </a:ext>
                </a:extLst>
              </a:tr>
              <a:tr h="5621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Video (w/o </a:t>
                      </a:r>
                      <a:r>
                        <a:rPr lang="en-US" sz="2400" dirty="0" err="1"/>
                        <a:t>aug</a:t>
                      </a:r>
                      <a:r>
                        <a:rPr lang="en-US" sz="2400" dirty="0"/>
                        <a:t>)</a:t>
                      </a:r>
                    </a:p>
                  </a:txBody>
                  <a:tcPr/>
                </a:tc>
                <a:tc>
                  <a:txBody>
                    <a:bodyPr/>
                    <a:lstStyle/>
                    <a:p>
                      <a:pPr algn="ctr"/>
                      <a:r>
                        <a:rPr lang="en-US" sz="2400" dirty="0"/>
                        <a:t>12.103</a:t>
                      </a:r>
                    </a:p>
                  </a:txBody>
                  <a:tcPr/>
                </a:tc>
                <a:tc>
                  <a:txBody>
                    <a:bodyPr/>
                    <a:lstStyle/>
                    <a:p>
                      <a:pPr algn="ctr"/>
                      <a:r>
                        <a:rPr lang="en-US" sz="2400" dirty="0"/>
                        <a:t>15.797</a:t>
                      </a:r>
                    </a:p>
                  </a:txBody>
                  <a:tcPr/>
                </a:tc>
                <a:extLst>
                  <a:ext uri="{0D108BD9-81ED-4DB2-BD59-A6C34878D82A}">
                    <a16:rowId xmlns:a16="http://schemas.microsoft.com/office/drawing/2014/main" val="3418047971"/>
                  </a:ext>
                </a:extLst>
              </a:tr>
              <a:tr h="562123">
                <a:tc>
                  <a:txBody>
                    <a:bodyPr/>
                    <a:lstStyle/>
                    <a:p>
                      <a:pPr algn="ctr"/>
                      <a:r>
                        <a:rPr lang="en-US" sz="2400" dirty="0"/>
                        <a:t>Video (w/ </a:t>
                      </a:r>
                      <a:r>
                        <a:rPr lang="en-US" sz="2400" dirty="0" err="1"/>
                        <a:t>aug</a:t>
                      </a:r>
                      <a:r>
                        <a:rPr lang="en-US" sz="2400" dirty="0"/>
                        <a:t>)</a:t>
                      </a:r>
                    </a:p>
                  </a:txBody>
                  <a:tcPr/>
                </a:tc>
                <a:tc>
                  <a:txBody>
                    <a:bodyPr/>
                    <a:lstStyle/>
                    <a:p>
                      <a:pPr algn="ctr"/>
                      <a:r>
                        <a:rPr lang="en-US" sz="2400" dirty="0"/>
                        <a:t>10.078</a:t>
                      </a:r>
                    </a:p>
                  </a:txBody>
                  <a:tcPr/>
                </a:tc>
                <a:tc>
                  <a:txBody>
                    <a:bodyPr/>
                    <a:lstStyle/>
                    <a:p>
                      <a:pPr algn="ctr"/>
                      <a:r>
                        <a:rPr lang="en-US" sz="2400" dirty="0"/>
                        <a:t>17.602</a:t>
                      </a:r>
                    </a:p>
                  </a:txBody>
                  <a:tcPr/>
                </a:tc>
                <a:extLst>
                  <a:ext uri="{0D108BD9-81ED-4DB2-BD59-A6C34878D82A}">
                    <a16:rowId xmlns:a16="http://schemas.microsoft.com/office/drawing/2014/main" val="3821405036"/>
                  </a:ext>
                </a:extLst>
              </a:tr>
            </a:tbl>
          </a:graphicData>
        </a:graphic>
      </p:graphicFrame>
      <p:sp>
        <p:nvSpPr>
          <p:cNvPr id="8" name="Content Placeholder 2">
            <a:extLst>
              <a:ext uri="{FF2B5EF4-FFF2-40B4-BE49-F238E27FC236}">
                <a16:creationId xmlns:a16="http://schemas.microsoft.com/office/drawing/2014/main" id="{6D2D03CA-217E-8EB4-BA6B-3D4109C6DA27}"/>
              </a:ext>
            </a:extLst>
          </p:cNvPr>
          <p:cNvSpPr>
            <a:spLocks noGrp="1"/>
          </p:cNvSpPr>
          <p:nvPr>
            <p:ph idx="1"/>
          </p:nvPr>
        </p:nvSpPr>
        <p:spPr>
          <a:xfrm>
            <a:off x="838200" y="4849790"/>
            <a:ext cx="10515600" cy="1003079"/>
          </a:xfrm>
        </p:spPr>
        <p:txBody>
          <a:bodyPr/>
          <a:lstStyle/>
          <a:p>
            <a:r>
              <a:rPr lang="en-US" dirty="0"/>
              <a:t>Video data is </a:t>
            </a:r>
            <a:r>
              <a:rPr lang="en-US" b="1" dirty="0"/>
              <a:t>crucial</a:t>
            </a:r>
            <a:r>
              <a:rPr lang="en-US" dirty="0"/>
              <a:t> for our task.</a:t>
            </a:r>
          </a:p>
          <a:p>
            <a:r>
              <a:rPr lang="en-US" dirty="0"/>
              <a:t>Using image-only data even with augmentations doesn’t work.</a:t>
            </a:r>
          </a:p>
        </p:txBody>
      </p:sp>
    </p:spTree>
    <p:extLst>
      <p:ext uri="{BB962C8B-B14F-4D97-AF65-F5344CB8AC3E}">
        <p14:creationId xmlns:p14="http://schemas.microsoft.com/office/powerpoint/2010/main" val="3778453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AF74-16A7-B18A-4772-4A6AA62C3072}"/>
              </a:ext>
            </a:extLst>
          </p:cNvPr>
          <p:cNvSpPr>
            <a:spLocks noGrp="1"/>
          </p:cNvSpPr>
          <p:nvPr>
            <p:ph type="title"/>
          </p:nvPr>
        </p:nvSpPr>
        <p:spPr/>
        <p:txBody>
          <a:bodyPr/>
          <a:lstStyle/>
          <a:p>
            <a:r>
              <a:rPr lang="en-US" dirty="0"/>
              <a:t>Architecture ablations - Scaling</a:t>
            </a:r>
          </a:p>
        </p:txBody>
      </p:sp>
      <p:graphicFrame>
        <p:nvGraphicFramePr>
          <p:cNvPr id="3" name="Table 4">
            <a:extLst>
              <a:ext uri="{FF2B5EF4-FFF2-40B4-BE49-F238E27FC236}">
                <a16:creationId xmlns:a16="http://schemas.microsoft.com/office/drawing/2014/main" id="{C1AA2C6E-4BA2-1965-CD54-FBBB96E443E9}"/>
              </a:ext>
            </a:extLst>
          </p:cNvPr>
          <p:cNvGraphicFramePr>
            <a:graphicFrameLocks noGrp="1"/>
          </p:cNvGraphicFramePr>
          <p:nvPr/>
        </p:nvGraphicFramePr>
        <p:xfrm>
          <a:off x="1286719" y="1818318"/>
          <a:ext cx="9618561" cy="2313844"/>
        </p:xfrm>
        <a:graphic>
          <a:graphicData uri="http://schemas.openxmlformats.org/drawingml/2006/table">
            <a:tbl>
              <a:tblPr firstRow="1" bandRow="1">
                <a:tableStyleId>{F5AB1C69-6EDB-4FF4-983F-18BD219EF322}</a:tableStyleId>
              </a:tblPr>
              <a:tblGrid>
                <a:gridCol w="3206187">
                  <a:extLst>
                    <a:ext uri="{9D8B030D-6E8A-4147-A177-3AD203B41FA5}">
                      <a16:colId xmlns:a16="http://schemas.microsoft.com/office/drawing/2014/main" val="230129124"/>
                    </a:ext>
                  </a:extLst>
                </a:gridCol>
                <a:gridCol w="3206187">
                  <a:extLst>
                    <a:ext uri="{9D8B030D-6E8A-4147-A177-3AD203B41FA5}">
                      <a16:colId xmlns:a16="http://schemas.microsoft.com/office/drawing/2014/main" val="1386012024"/>
                    </a:ext>
                  </a:extLst>
                </a:gridCol>
                <a:gridCol w="3206187">
                  <a:extLst>
                    <a:ext uri="{9D8B030D-6E8A-4147-A177-3AD203B41FA5}">
                      <a16:colId xmlns:a16="http://schemas.microsoft.com/office/drawing/2014/main" val="3412159219"/>
                    </a:ext>
                  </a:extLst>
                </a:gridCol>
              </a:tblGrid>
              <a:tr h="578461">
                <a:tc>
                  <a:txBody>
                    <a:bodyPr/>
                    <a:lstStyle/>
                    <a:p>
                      <a:pPr algn="ctr"/>
                      <a:r>
                        <a:rPr lang="en-US" sz="2400" dirty="0"/>
                        <a:t>Method</a:t>
                      </a:r>
                    </a:p>
                  </a:txBody>
                  <a:tcPr/>
                </a:tc>
                <a:tc>
                  <a:txBody>
                    <a:bodyPr/>
                    <a:lstStyle/>
                    <a:p>
                      <a:pPr algn="ctr"/>
                      <a:r>
                        <a:rPr lang="en-US" sz="2400" dirty="0"/>
                        <a:t>FID</a:t>
                      </a:r>
                    </a:p>
                  </a:txBody>
                  <a:tcPr/>
                </a:tc>
                <a:tc>
                  <a:txBody>
                    <a:bodyPr/>
                    <a:lstStyle/>
                    <a:p>
                      <a:pPr algn="ctr"/>
                      <a:r>
                        <a:rPr lang="en-US" sz="2400" dirty="0" err="1"/>
                        <a:t>PCKh</a:t>
                      </a:r>
                      <a:endParaRPr lang="en-US" sz="2400" dirty="0"/>
                    </a:p>
                  </a:txBody>
                  <a:tcPr/>
                </a:tc>
                <a:extLst>
                  <a:ext uri="{0D108BD9-81ED-4DB2-BD59-A6C34878D82A}">
                    <a16:rowId xmlns:a16="http://schemas.microsoft.com/office/drawing/2014/main" val="3304873724"/>
                  </a:ext>
                </a:extLst>
              </a:tr>
              <a:tr h="578461">
                <a:tc>
                  <a:txBody>
                    <a:bodyPr/>
                    <a:lstStyle/>
                    <a:p>
                      <a:pPr algn="ctr"/>
                      <a:r>
                        <a:rPr lang="en-US" sz="2400" dirty="0"/>
                        <a:t>Small (400M, scratch)</a:t>
                      </a:r>
                    </a:p>
                  </a:txBody>
                  <a:tcPr/>
                </a:tc>
                <a:tc>
                  <a:txBody>
                    <a:bodyPr/>
                    <a:lstStyle/>
                    <a:p>
                      <a:pPr algn="ctr"/>
                      <a:r>
                        <a:rPr lang="en-US" sz="2400" dirty="0"/>
                        <a:t>12.366</a:t>
                      </a:r>
                    </a:p>
                  </a:txBody>
                  <a:tcPr/>
                </a:tc>
                <a:tc>
                  <a:txBody>
                    <a:bodyPr/>
                    <a:lstStyle/>
                    <a:p>
                      <a:pPr algn="ctr"/>
                      <a:r>
                        <a:rPr lang="en-US" sz="2400" dirty="0"/>
                        <a:t>15.095</a:t>
                      </a:r>
                    </a:p>
                  </a:txBody>
                  <a:tcPr/>
                </a:tc>
                <a:extLst>
                  <a:ext uri="{0D108BD9-81ED-4DB2-BD59-A6C34878D82A}">
                    <a16:rowId xmlns:a16="http://schemas.microsoft.com/office/drawing/2014/main" val="1022815558"/>
                  </a:ext>
                </a:extLst>
              </a:tr>
              <a:tr h="578461">
                <a:tc>
                  <a:txBody>
                    <a:bodyPr/>
                    <a:lstStyle/>
                    <a:p>
                      <a:pPr algn="ctr"/>
                      <a:r>
                        <a:rPr lang="en-US" sz="2400" dirty="0"/>
                        <a:t>Large (scratch)</a:t>
                      </a:r>
                    </a:p>
                  </a:txBody>
                  <a:tcPr/>
                </a:tc>
                <a:tc>
                  <a:txBody>
                    <a:bodyPr/>
                    <a:lstStyle/>
                    <a:p>
                      <a:pPr algn="ctr"/>
                      <a:r>
                        <a:rPr lang="en-US" sz="2400" dirty="0"/>
                        <a:t>11.232</a:t>
                      </a:r>
                    </a:p>
                  </a:txBody>
                  <a:tcPr/>
                </a:tc>
                <a:tc>
                  <a:txBody>
                    <a:bodyPr/>
                    <a:lstStyle/>
                    <a:p>
                      <a:pPr algn="ctr"/>
                      <a:r>
                        <a:rPr lang="en-US" sz="2400" dirty="0"/>
                        <a:t>15.873</a:t>
                      </a:r>
                    </a:p>
                  </a:txBody>
                  <a:tcPr/>
                </a:tc>
                <a:extLst>
                  <a:ext uri="{0D108BD9-81ED-4DB2-BD59-A6C34878D82A}">
                    <a16:rowId xmlns:a16="http://schemas.microsoft.com/office/drawing/2014/main" val="2872593076"/>
                  </a:ext>
                </a:extLst>
              </a:tr>
              <a:tr h="578461">
                <a:tc>
                  <a:txBody>
                    <a:bodyPr/>
                    <a:lstStyle/>
                    <a:p>
                      <a:pPr algn="ctr"/>
                      <a:r>
                        <a:rPr lang="en-US" sz="2400" dirty="0"/>
                        <a:t>Large (fine-tune)</a:t>
                      </a:r>
                    </a:p>
                  </a:txBody>
                  <a:tcPr/>
                </a:tc>
                <a:tc>
                  <a:txBody>
                    <a:bodyPr/>
                    <a:lstStyle/>
                    <a:p>
                      <a:pPr algn="ctr"/>
                      <a:r>
                        <a:rPr lang="en-US" sz="2400" dirty="0"/>
                        <a:t>10.078</a:t>
                      </a:r>
                    </a:p>
                  </a:txBody>
                  <a:tcPr/>
                </a:tc>
                <a:tc>
                  <a:txBody>
                    <a:bodyPr/>
                    <a:lstStyle/>
                    <a:p>
                      <a:pPr algn="ctr"/>
                      <a:r>
                        <a:rPr lang="en-US" sz="2400" dirty="0"/>
                        <a:t>17.602</a:t>
                      </a:r>
                    </a:p>
                  </a:txBody>
                  <a:tcPr/>
                </a:tc>
                <a:extLst>
                  <a:ext uri="{0D108BD9-81ED-4DB2-BD59-A6C34878D82A}">
                    <a16:rowId xmlns:a16="http://schemas.microsoft.com/office/drawing/2014/main" val="3821405036"/>
                  </a:ext>
                </a:extLst>
              </a:tr>
            </a:tbl>
          </a:graphicData>
        </a:graphic>
      </p:graphicFrame>
      <p:sp>
        <p:nvSpPr>
          <p:cNvPr id="7" name="Content Placeholder 2">
            <a:extLst>
              <a:ext uri="{FF2B5EF4-FFF2-40B4-BE49-F238E27FC236}">
                <a16:creationId xmlns:a16="http://schemas.microsoft.com/office/drawing/2014/main" id="{340109BA-4469-F4BF-0081-0E53EAFA3695}"/>
              </a:ext>
            </a:extLst>
          </p:cNvPr>
          <p:cNvSpPr>
            <a:spLocks noGrp="1"/>
          </p:cNvSpPr>
          <p:nvPr>
            <p:ph idx="1"/>
          </p:nvPr>
        </p:nvSpPr>
        <p:spPr>
          <a:xfrm>
            <a:off x="838200" y="4525697"/>
            <a:ext cx="10515600" cy="1003079"/>
          </a:xfrm>
        </p:spPr>
        <p:txBody>
          <a:bodyPr/>
          <a:lstStyle/>
          <a:p>
            <a:r>
              <a:rPr lang="en-US" dirty="0"/>
              <a:t>Smaller scale models do not perform as well.</a:t>
            </a:r>
          </a:p>
          <a:p>
            <a:r>
              <a:rPr lang="en-US" dirty="0"/>
              <a:t>Initialization with Stable-Diffusion weights help.</a:t>
            </a:r>
          </a:p>
        </p:txBody>
      </p:sp>
    </p:spTree>
    <p:extLst>
      <p:ext uri="{BB962C8B-B14F-4D97-AF65-F5344CB8AC3E}">
        <p14:creationId xmlns:p14="http://schemas.microsoft.com/office/powerpoint/2010/main" val="198314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71260654-231D-BDB2-2BAD-2A5E07D04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42" y="752771"/>
            <a:ext cx="2548298" cy="2548298"/>
          </a:xfrm>
          <a:prstGeom prst="rect">
            <a:avLst/>
          </a:prstGeom>
        </p:spPr>
      </p:pic>
      <p:pic>
        <p:nvPicPr>
          <p:cNvPr id="6" name="Picture 5" descr="A picture containing outdoor, ground, sky, dirt&#10;&#10;Description automatically generated">
            <a:extLst>
              <a:ext uri="{FF2B5EF4-FFF2-40B4-BE49-F238E27FC236}">
                <a16:creationId xmlns:a16="http://schemas.microsoft.com/office/drawing/2014/main" id="{006DC04B-38B3-BF3B-CCB5-B51AFE88C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380" y="752771"/>
            <a:ext cx="2494279" cy="2494279"/>
          </a:xfrm>
          <a:prstGeom prst="rect">
            <a:avLst/>
          </a:prstGeom>
        </p:spPr>
      </p:pic>
      <p:pic>
        <p:nvPicPr>
          <p:cNvPr id="8" name="Picture 7" descr="A picture containing text, wall, indoor, several&#10;&#10;Description automatically generated">
            <a:extLst>
              <a:ext uri="{FF2B5EF4-FFF2-40B4-BE49-F238E27FC236}">
                <a16:creationId xmlns:a16="http://schemas.microsoft.com/office/drawing/2014/main" id="{CE34E9FE-2B06-79D8-40B2-CCB89A0D8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0799" y="752771"/>
            <a:ext cx="2494279" cy="2494279"/>
          </a:xfrm>
          <a:prstGeom prst="rect">
            <a:avLst/>
          </a:prstGeom>
        </p:spPr>
      </p:pic>
      <p:pic>
        <p:nvPicPr>
          <p:cNvPr id="3" name="Picture 2" descr="A person riding a horse&#10;&#10;Description automatically generated">
            <a:extLst>
              <a:ext uri="{FF2B5EF4-FFF2-40B4-BE49-F238E27FC236}">
                <a16:creationId xmlns:a16="http://schemas.microsoft.com/office/drawing/2014/main" id="{3B03F55E-E473-60E6-1DF4-E381203ABF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380" y="3764663"/>
            <a:ext cx="2494279" cy="2494279"/>
          </a:xfrm>
          <a:prstGeom prst="rect">
            <a:avLst/>
          </a:prstGeom>
        </p:spPr>
      </p:pic>
      <p:pic>
        <p:nvPicPr>
          <p:cNvPr id="7" name="Picture 6" descr="A person in a suit at a podium&#10;&#10;Description automatically generated with low confidence">
            <a:extLst>
              <a:ext uri="{FF2B5EF4-FFF2-40B4-BE49-F238E27FC236}">
                <a16:creationId xmlns:a16="http://schemas.microsoft.com/office/drawing/2014/main" id="{49B69D4A-6E3D-65CB-3B1F-8F697C1451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797" y="3764662"/>
            <a:ext cx="2494279" cy="2494279"/>
          </a:xfrm>
          <a:prstGeom prst="rect">
            <a:avLst/>
          </a:prstGeom>
        </p:spPr>
      </p:pic>
      <p:pic>
        <p:nvPicPr>
          <p:cNvPr id="10" name="Picture 9" descr="A person riding a bicycle with a cart attached to it&#10;&#10;Description automatically generated with medium confidence">
            <a:extLst>
              <a:ext uri="{FF2B5EF4-FFF2-40B4-BE49-F238E27FC236}">
                <a16:creationId xmlns:a16="http://schemas.microsoft.com/office/drawing/2014/main" id="{4751893D-5D85-8940-539E-914BA6816F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3941" y="3764664"/>
            <a:ext cx="2548295" cy="2548295"/>
          </a:xfrm>
          <a:prstGeom prst="rect">
            <a:avLst/>
          </a:prstGeom>
        </p:spPr>
      </p:pic>
    </p:spTree>
    <p:extLst>
      <p:ext uri="{BB962C8B-B14F-4D97-AF65-F5344CB8AC3E}">
        <p14:creationId xmlns:p14="http://schemas.microsoft.com/office/powerpoint/2010/main" val="3629898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Hallucinations</a:t>
            </a:r>
          </a:p>
        </p:txBody>
      </p:sp>
      <p:pic>
        <p:nvPicPr>
          <p:cNvPr id="4" name="Picture 3" descr="A picture containing window, person, person, indoor&#10;&#10;Description automatically generated">
            <a:extLst>
              <a:ext uri="{FF2B5EF4-FFF2-40B4-BE49-F238E27FC236}">
                <a16:creationId xmlns:a16="http://schemas.microsoft.com/office/drawing/2014/main" id="{B292A38F-8049-ACB2-A133-C0B82913B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068" y="1868352"/>
            <a:ext cx="1977107" cy="1977107"/>
          </a:xfrm>
          <a:prstGeom prst="rect">
            <a:avLst/>
          </a:prstGeom>
        </p:spPr>
      </p:pic>
      <p:pic>
        <p:nvPicPr>
          <p:cNvPr id="5" name="Picture 4" descr="Graphical user interface&#10;&#10;Description automatically generated with low confidence">
            <a:extLst>
              <a:ext uri="{FF2B5EF4-FFF2-40B4-BE49-F238E27FC236}">
                <a16:creationId xmlns:a16="http://schemas.microsoft.com/office/drawing/2014/main" id="{69B1EB21-AAAE-136E-6428-E0402E56D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631" y="1854696"/>
            <a:ext cx="1977107" cy="1977107"/>
          </a:xfrm>
          <a:prstGeom prst="rect">
            <a:avLst/>
          </a:prstGeom>
        </p:spPr>
      </p:pic>
      <p:pic>
        <p:nvPicPr>
          <p:cNvPr id="6" name="Picture 5" descr="A person sitting on the floor&#10;&#10;Description automatically generated with medium confidence">
            <a:extLst>
              <a:ext uri="{FF2B5EF4-FFF2-40B4-BE49-F238E27FC236}">
                <a16:creationId xmlns:a16="http://schemas.microsoft.com/office/drawing/2014/main" id="{38267EE8-280B-43B6-5D3E-DA8D0F8765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0408" y="1866894"/>
            <a:ext cx="1977107" cy="1977107"/>
          </a:xfrm>
          <a:prstGeom prst="rect">
            <a:avLst/>
          </a:prstGeom>
        </p:spPr>
      </p:pic>
      <p:pic>
        <p:nvPicPr>
          <p:cNvPr id="7" name="Picture 6" descr="A person sitting on the floor reading a book&#10;&#10;Description automatically generated with medium confidence">
            <a:extLst>
              <a:ext uri="{FF2B5EF4-FFF2-40B4-BE49-F238E27FC236}">
                <a16:creationId xmlns:a16="http://schemas.microsoft.com/office/drawing/2014/main" id="{08342737-2062-131F-9ED3-6D5FE3AA01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28" y="1866894"/>
            <a:ext cx="1977107" cy="1977107"/>
          </a:xfrm>
          <a:prstGeom prst="rect">
            <a:avLst/>
          </a:prstGeom>
        </p:spPr>
      </p:pic>
      <p:pic>
        <p:nvPicPr>
          <p:cNvPr id="8" name="Picture 7" descr="A person sitting on a window sill&#10;&#10;Description automatically generated with low confidence">
            <a:extLst>
              <a:ext uri="{FF2B5EF4-FFF2-40B4-BE49-F238E27FC236}">
                <a16:creationId xmlns:a16="http://schemas.microsoft.com/office/drawing/2014/main" id="{B51C9C39-396D-6346-B353-B533B5A93A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8188" y="1854696"/>
            <a:ext cx="1977107" cy="1977107"/>
          </a:xfrm>
          <a:prstGeom prst="rect">
            <a:avLst/>
          </a:prstGeom>
        </p:spPr>
      </p:pic>
      <p:pic>
        <p:nvPicPr>
          <p:cNvPr id="19" name="Picture 18" descr="A person in a yellow jacket&#10;&#10;Description automatically generated with low confidence">
            <a:extLst>
              <a:ext uri="{FF2B5EF4-FFF2-40B4-BE49-F238E27FC236}">
                <a16:creationId xmlns:a16="http://schemas.microsoft.com/office/drawing/2014/main" id="{11A3E37E-623A-7359-BAC3-8036003D36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6759" y="4003167"/>
            <a:ext cx="1977107" cy="1977107"/>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6F3DD43D-8218-CB44-CB30-15CAB8EF59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77420" y="4020208"/>
            <a:ext cx="1977107" cy="1977107"/>
          </a:xfrm>
          <a:prstGeom prst="rect">
            <a:avLst/>
          </a:prstGeom>
        </p:spPr>
      </p:pic>
      <p:pic>
        <p:nvPicPr>
          <p:cNvPr id="21" name="Picture 20" descr="A picture containing person, outdoor, child, young&#10;&#10;Description automatically generated">
            <a:extLst>
              <a:ext uri="{FF2B5EF4-FFF2-40B4-BE49-F238E27FC236}">
                <a16:creationId xmlns:a16="http://schemas.microsoft.com/office/drawing/2014/main" id="{CBEBCFD6-0891-F7CC-14F4-E95762C0A9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64061" y="4021238"/>
            <a:ext cx="1977107" cy="1977107"/>
          </a:xfrm>
          <a:prstGeom prst="rect">
            <a:avLst/>
          </a:prstGeom>
        </p:spPr>
      </p:pic>
      <p:pic>
        <p:nvPicPr>
          <p:cNvPr id="22" name="Picture 21" descr="A person wearing a hat&#10;&#10;Description automatically generated with low confidence">
            <a:extLst>
              <a:ext uri="{FF2B5EF4-FFF2-40B4-BE49-F238E27FC236}">
                <a16:creationId xmlns:a16="http://schemas.microsoft.com/office/drawing/2014/main" id="{6F7C0493-3FE2-0148-32BE-9A61029134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2188" y="4003167"/>
            <a:ext cx="1977107" cy="1977107"/>
          </a:xfrm>
          <a:prstGeom prst="rect">
            <a:avLst/>
          </a:prstGeom>
        </p:spPr>
      </p:pic>
      <p:pic>
        <p:nvPicPr>
          <p:cNvPr id="23" name="Picture 22" descr="A picture containing outdoor, person, person, standing&#10;&#10;Description automatically generated">
            <a:extLst>
              <a:ext uri="{FF2B5EF4-FFF2-40B4-BE49-F238E27FC236}">
                <a16:creationId xmlns:a16="http://schemas.microsoft.com/office/drawing/2014/main" id="{9F12DC50-616E-5D90-D2C3-F2BE6B0F44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16059" y="4003167"/>
            <a:ext cx="1977107" cy="1977107"/>
          </a:xfrm>
          <a:prstGeom prst="rect">
            <a:avLst/>
          </a:prstGeom>
        </p:spPr>
      </p:pic>
      <p:sp>
        <p:nvSpPr>
          <p:cNvPr id="34" name="TextBox 33">
            <a:extLst>
              <a:ext uri="{FF2B5EF4-FFF2-40B4-BE49-F238E27FC236}">
                <a16:creationId xmlns:a16="http://schemas.microsoft.com/office/drawing/2014/main" id="{5B030864-724A-24EA-8161-E15FD1C8C66B}"/>
              </a:ext>
            </a:extLst>
          </p:cNvPr>
          <p:cNvSpPr txBox="1"/>
          <p:nvPr/>
        </p:nvSpPr>
        <p:spPr>
          <a:xfrm>
            <a:off x="3452650" y="6049514"/>
            <a:ext cx="1213068" cy="369332"/>
          </a:xfrm>
          <a:prstGeom prst="rect">
            <a:avLst/>
          </a:prstGeom>
          <a:noFill/>
        </p:spPr>
        <p:txBody>
          <a:bodyPr wrap="square" rtlCol="0">
            <a:spAutoFit/>
          </a:bodyPr>
          <a:lstStyle/>
          <a:p>
            <a:pPr algn="ctr"/>
            <a:r>
              <a:rPr lang="en-US" dirty="0"/>
              <a:t>Input</a:t>
            </a:r>
          </a:p>
        </p:txBody>
      </p:sp>
      <p:sp>
        <p:nvSpPr>
          <p:cNvPr id="35" name="TextBox 34">
            <a:extLst>
              <a:ext uri="{FF2B5EF4-FFF2-40B4-BE49-F238E27FC236}">
                <a16:creationId xmlns:a16="http://schemas.microsoft.com/office/drawing/2014/main" id="{EC4C5EF8-73BF-578B-FF5B-85F449C36785}"/>
              </a:ext>
            </a:extLst>
          </p:cNvPr>
          <p:cNvSpPr txBox="1"/>
          <p:nvPr/>
        </p:nvSpPr>
        <p:spPr>
          <a:xfrm>
            <a:off x="7672080" y="6049514"/>
            <a:ext cx="1213068" cy="369332"/>
          </a:xfrm>
          <a:prstGeom prst="rect">
            <a:avLst/>
          </a:prstGeom>
          <a:noFill/>
        </p:spPr>
        <p:txBody>
          <a:bodyPr wrap="square" rtlCol="0">
            <a:spAutoFit/>
          </a:bodyPr>
          <a:lstStyle/>
          <a:p>
            <a:pPr algn="ctr"/>
            <a:r>
              <a:rPr lang="en-US" dirty="0"/>
              <a:t>Samples</a:t>
            </a:r>
          </a:p>
        </p:txBody>
      </p:sp>
      <p:sp>
        <p:nvSpPr>
          <p:cNvPr id="37" name="TextBox 36">
            <a:extLst>
              <a:ext uri="{FF2B5EF4-FFF2-40B4-BE49-F238E27FC236}">
                <a16:creationId xmlns:a16="http://schemas.microsoft.com/office/drawing/2014/main" id="{078C9DE4-CF1A-6A71-D76A-7171980E94EB}"/>
              </a:ext>
            </a:extLst>
          </p:cNvPr>
          <p:cNvSpPr txBox="1"/>
          <p:nvPr/>
        </p:nvSpPr>
        <p:spPr>
          <a:xfrm>
            <a:off x="936759" y="6049514"/>
            <a:ext cx="1977107" cy="369332"/>
          </a:xfrm>
          <a:prstGeom prst="rect">
            <a:avLst/>
          </a:prstGeom>
          <a:noFill/>
        </p:spPr>
        <p:txBody>
          <a:bodyPr wrap="square" rtlCol="0">
            <a:spAutoFit/>
          </a:bodyPr>
          <a:lstStyle/>
          <a:p>
            <a:pPr algn="ctr"/>
            <a:r>
              <a:rPr lang="en-US" dirty="0"/>
              <a:t>Ground-Truth</a:t>
            </a:r>
          </a:p>
        </p:txBody>
      </p:sp>
    </p:spTree>
    <p:extLst>
      <p:ext uri="{BB962C8B-B14F-4D97-AF65-F5344CB8AC3E}">
        <p14:creationId xmlns:p14="http://schemas.microsoft.com/office/powerpoint/2010/main" val="5060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looking at her phone&#10;&#10;Description automatically generated">
            <a:extLst>
              <a:ext uri="{FF2B5EF4-FFF2-40B4-BE49-F238E27FC236}">
                <a16:creationId xmlns:a16="http://schemas.microsoft.com/office/drawing/2014/main" id="{A5E61AED-DD4A-B42C-7DB8-F4B43AC08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939" y="1848396"/>
            <a:ext cx="1977107" cy="1977107"/>
          </a:xfrm>
          <a:prstGeom prst="rect">
            <a:avLst/>
          </a:prstGeom>
        </p:spPr>
      </p:pic>
      <p:pic>
        <p:nvPicPr>
          <p:cNvPr id="11" name="Picture 10" descr="A picture containing person, snow, clothing, outdoor&#10;&#10;Description automatically generated">
            <a:extLst>
              <a:ext uri="{FF2B5EF4-FFF2-40B4-BE49-F238E27FC236}">
                <a16:creationId xmlns:a16="http://schemas.microsoft.com/office/drawing/2014/main" id="{302E2D98-B852-BC64-3D4B-0718F0F5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0408" y="4003410"/>
            <a:ext cx="1977107" cy="1977107"/>
          </a:xfrm>
          <a:prstGeom prst="rect">
            <a:avLst/>
          </a:prstGeom>
        </p:spPr>
      </p:pic>
      <p:pic>
        <p:nvPicPr>
          <p:cNvPr id="13" name="Picture 12" descr="A picture containing snow, person, outdoor, clothing&#10;&#10;Description automatically generated">
            <a:extLst>
              <a:ext uri="{FF2B5EF4-FFF2-40B4-BE49-F238E27FC236}">
                <a16:creationId xmlns:a16="http://schemas.microsoft.com/office/drawing/2014/main" id="{D30E1CC1-F245-ACAB-52A8-B11A1B514C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849" y="4003167"/>
            <a:ext cx="1977107" cy="1977107"/>
          </a:xfrm>
          <a:prstGeom prst="rect">
            <a:avLst/>
          </a:prstGeom>
        </p:spPr>
      </p:pic>
      <p:pic>
        <p:nvPicPr>
          <p:cNvPr id="15" name="Picture 14" descr="A picture containing snow, jacket, person, outdoor&#10;&#10;Description automatically generated">
            <a:extLst>
              <a:ext uri="{FF2B5EF4-FFF2-40B4-BE49-F238E27FC236}">
                <a16:creationId xmlns:a16="http://schemas.microsoft.com/office/drawing/2014/main" id="{61D51ACF-AC44-AF4A-C734-58D5069BD7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0367" y="4020205"/>
            <a:ext cx="1977107" cy="1977107"/>
          </a:xfrm>
          <a:prstGeom prst="rect">
            <a:avLst/>
          </a:prstGeom>
        </p:spPr>
      </p:pic>
      <p:pic>
        <p:nvPicPr>
          <p:cNvPr id="17" name="Picture 16" descr="A person sitting at a desk&#10;&#10;Description automatically generated with low confidence">
            <a:extLst>
              <a:ext uri="{FF2B5EF4-FFF2-40B4-BE49-F238E27FC236}">
                <a16:creationId xmlns:a16="http://schemas.microsoft.com/office/drawing/2014/main" id="{AADDD498-6570-23B1-803B-B50B8FDC1B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6059" y="1854695"/>
            <a:ext cx="1977107" cy="1977107"/>
          </a:xfrm>
          <a:prstGeom prst="rect">
            <a:avLst/>
          </a:prstGeom>
        </p:spPr>
      </p:pic>
      <p:pic>
        <p:nvPicPr>
          <p:cNvPr id="24" name="Picture 23" descr="A person using a computer and talking on the phone&#10;&#10;Description automatically generated with low confidence">
            <a:extLst>
              <a:ext uri="{FF2B5EF4-FFF2-40B4-BE49-F238E27FC236}">
                <a16:creationId xmlns:a16="http://schemas.microsoft.com/office/drawing/2014/main" id="{C83B7296-8171-A999-E790-BD49337DCA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0368" y="1866893"/>
            <a:ext cx="1977107" cy="1977107"/>
          </a:xfrm>
          <a:prstGeom prst="rect">
            <a:avLst/>
          </a:prstGeom>
        </p:spPr>
      </p:pic>
      <p:pic>
        <p:nvPicPr>
          <p:cNvPr id="26" name="Picture 25" descr="A person looking at her phone&#10;&#10;Description automatically generated with medium confidence">
            <a:extLst>
              <a:ext uri="{FF2B5EF4-FFF2-40B4-BE49-F238E27FC236}">
                <a16:creationId xmlns:a16="http://schemas.microsoft.com/office/drawing/2014/main" id="{28050E91-3E5B-4C88-185F-4AFA4CF686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0408" y="1866279"/>
            <a:ext cx="1977107" cy="1977107"/>
          </a:xfrm>
          <a:prstGeom prst="rect">
            <a:avLst/>
          </a:prstGeom>
        </p:spPr>
      </p:pic>
      <p:pic>
        <p:nvPicPr>
          <p:cNvPr id="28" name="Picture 27" descr="A picture containing screenshot, art&#10;&#10;Description automatically generated">
            <a:extLst>
              <a:ext uri="{FF2B5EF4-FFF2-40B4-BE49-F238E27FC236}">
                <a16:creationId xmlns:a16="http://schemas.microsoft.com/office/drawing/2014/main" id="{2DBBE9E1-3999-484C-EF46-8BE99D9D8F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77420" y="4020207"/>
            <a:ext cx="1977107" cy="1977107"/>
          </a:xfrm>
          <a:prstGeom prst="rect">
            <a:avLst/>
          </a:prstGeom>
        </p:spPr>
      </p:pic>
      <p:pic>
        <p:nvPicPr>
          <p:cNvPr id="30" name="Picture 29" descr="A blurry image of a person standing in front of a window&#10;&#10;Description automatically generated with low confidence">
            <a:extLst>
              <a:ext uri="{FF2B5EF4-FFF2-40B4-BE49-F238E27FC236}">
                <a16:creationId xmlns:a16="http://schemas.microsoft.com/office/drawing/2014/main" id="{6FE58B35-EAD2-2199-2A98-80B7D8D801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58371" y="1858374"/>
            <a:ext cx="1977107" cy="1977107"/>
          </a:xfrm>
          <a:prstGeom prst="rect">
            <a:avLst/>
          </a:prstGeom>
        </p:spPr>
      </p:pic>
      <p:pic>
        <p:nvPicPr>
          <p:cNvPr id="32" name="Picture 31" descr="A person with a dog in the snow&#10;&#10;Description automatically generated with medium confidence">
            <a:extLst>
              <a:ext uri="{FF2B5EF4-FFF2-40B4-BE49-F238E27FC236}">
                <a16:creationId xmlns:a16="http://schemas.microsoft.com/office/drawing/2014/main" id="{A2F2A417-CBD7-CA7F-215E-3187A422B8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6758" y="4003167"/>
            <a:ext cx="1977107" cy="1977107"/>
          </a:xfrm>
          <a:prstGeom prst="rect">
            <a:avLst/>
          </a:prstGeom>
        </p:spPr>
      </p:pic>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Hallucinations</a:t>
            </a:r>
          </a:p>
        </p:txBody>
      </p:sp>
      <p:sp>
        <p:nvSpPr>
          <p:cNvPr id="34" name="TextBox 33">
            <a:extLst>
              <a:ext uri="{FF2B5EF4-FFF2-40B4-BE49-F238E27FC236}">
                <a16:creationId xmlns:a16="http://schemas.microsoft.com/office/drawing/2014/main" id="{5B030864-724A-24EA-8161-E15FD1C8C66B}"/>
              </a:ext>
            </a:extLst>
          </p:cNvPr>
          <p:cNvSpPr txBox="1"/>
          <p:nvPr/>
        </p:nvSpPr>
        <p:spPr>
          <a:xfrm>
            <a:off x="3452650" y="6049514"/>
            <a:ext cx="1213068" cy="369332"/>
          </a:xfrm>
          <a:prstGeom prst="rect">
            <a:avLst/>
          </a:prstGeom>
          <a:noFill/>
        </p:spPr>
        <p:txBody>
          <a:bodyPr wrap="square" rtlCol="0">
            <a:spAutoFit/>
          </a:bodyPr>
          <a:lstStyle/>
          <a:p>
            <a:pPr algn="ctr"/>
            <a:r>
              <a:rPr lang="en-US" dirty="0"/>
              <a:t>Input</a:t>
            </a:r>
          </a:p>
        </p:txBody>
      </p:sp>
      <p:sp>
        <p:nvSpPr>
          <p:cNvPr id="35" name="TextBox 34">
            <a:extLst>
              <a:ext uri="{FF2B5EF4-FFF2-40B4-BE49-F238E27FC236}">
                <a16:creationId xmlns:a16="http://schemas.microsoft.com/office/drawing/2014/main" id="{EC4C5EF8-73BF-578B-FF5B-85F449C36785}"/>
              </a:ext>
            </a:extLst>
          </p:cNvPr>
          <p:cNvSpPr txBox="1"/>
          <p:nvPr/>
        </p:nvSpPr>
        <p:spPr>
          <a:xfrm>
            <a:off x="7672080" y="6049514"/>
            <a:ext cx="1213068" cy="369332"/>
          </a:xfrm>
          <a:prstGeom prst="rect">
            <a:avLst/>
          </a:prstGeom>
          <a:noFill/>
        </p:spPr>
        <p:txBody>
          <a:bodyPr wrap="square" rtlCol="0">
            <a:spAutoFit/>
          </a:bodyPr>
          <a:lstStyle/>
          <a:p>
            <a:pPr algn="ctr"/>
            <a:r>
              <a:rPr lang="en-US" dirty="0"/>
              <a:t>Samples</a:t>
            </a:r>
          </a:p>
        </p:txBody>
      </p:sp>
      <p:sp>
        <p:nvSpPr>
          <p:cNvPr id="37" name="TextBox 36">
            <a:extLst>
              <a:ext uri="{FF2B5EF4-FFF2-40B4-BE49-F238E27FC236}">
                <a16:creationId xmlns:a16="http://schemas.microsoft.com/office/drawing/2014/main" id="{078C9DE4-CF1A-6A71-D76A-7171980E94EB}"/>
              </a:ext>
            </a:extLst>
          </p:cNvPr>
          <p:cNvSpPr txBox="1"/>
          <p:nvPr/>
        </p:nvSpPr>
        <p:spPr>
          <a:xfrm>
            <a:off x="936759" y="6049514"/>
            <a:ext cx="1977107" cy="369332"/>
          </a:xfrm>
          <a:prstGeom prst="rect">
            <a:avLst/>
          </a:prstGeom>
          <a:noFill/>
        </p:spPr>
        <p:txBody>
          <a:bodyPr wrap="square" rtlCol="0">
            <a:spAutoFit/>
          </a:bodyPr>
          <a:lstStyle/>
          <a:p>
            <a:pPr algn="ctr"/>
            <a:r>
              <a:rPr lang="en-US" dirty="0"/>
              <a:t>Ground-Truth</a:t>
            </a:r>
          </a:p>
        </p:txBody>
      </p:sp>
    </p:spTree>
    <p:extLst>
      <p:ext uri="{BB962C8B-B14F-4D97-AF65-F5344CB8AC3E}">
        <p14:creationId xmlns:p14="http://schemas.microsoft.com/office/powerpoint/2010/main" val="16835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Hallucinations</a:t>
            </a:r>
          </a:p>
        </p:txBody>
      </p:sp>
      <p:pic>
        <p:nvPicPr>
          <p:cNvPr id="62" name="Picture 61" descr="A picture containing indoor, wall, bed, person&#10;&#10;Description automatically generated">
            <a:extLst>
              <a:ext uri="{FF2B5EF4-FFF2-40B4-BE49-F238E27FC236}">
                <a16:creationId xmlns:a16="http://schemas.microsoft.com/office/drawing/2014/main" id="{78C479BE-3A68-6D63-D565-0F3312F29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067" y="4005120"/>
            <a:ext cx="1977108" cy="1977108"/>
          </a:xfrm>
          <a:prstGeom prst="rect">
            <a:avLst/>
          </a:prstGeom>
        </p:spPr>
      </p:pic>
      <p:pic>
        <p:nvPicPr>
          <p:cNvPr id="63" name="Picture 62" descr="A picture containing text&#10;&#10;Description automatically generated">
            <a:extLst>
              <a:ext uri="{FF2B5EF4-FFF2-40B4-BE49-F238E27FC236}">
                <a16:creationId xmlns:a16="http://schemas.microsoft.com/office/drawing/2014/main" id="{2BE58945-550B-E894-2D32-A30D2E7E6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630" y="3995811"/>
            <a:ext cx="1977108" cy="1977108"/>
          </a:xfrm>
          <a:prstGeom prst="rect">
            <a:avLst/>
          </a:prstGeom>
        </p:spPr>
      </p:pic>
      <p:pic>
        <p:nvPicPr>
          <p:cNvPr id="64" name="Picture 63" descr="A child in a pink shirt&#10;&#10;Description automatically generated with low confidence">
            <a:extLst>
              <a:ext uri="{FF2B5EF4-FFF2-40B4-BE49-F238E27FC236}">
                <a16:creationId xmlns:a16="http://schemas.microsoft.com/office/drawing/2014/main" id="{A6C0D2C7-9638-C64B-79C9-1F24BC9F3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909" y="3995811"/>
            <a:ext cx="1977108" cy="1977108"/>
          </a:xfrm>
          <a:prstGeom prst="rect">
            <a:avLst/>
          </a:prstGeom>
        </p:spPr>
      </p:pic>
      <p:pic>
        <p:nvPicPr>
          <p:cNvPr id="65" name="Picture 64" descr="A picture containing indoor, wall, person, bedroom&#10;&#10;Description automatically generated">
            <a:extLst>
              <a:ext uri="{FF2B5EF4-FFF2-40B4-BE49-F238E27FC236}">
                <a16:creationId xmlns:a16="http://schemas.microsoft.com/office/drawing/2014/main" id="{D507BC57-CE4C-989E-9158-9F41E22FFA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6553" y="3996262"/>
            <a:ext cx="1977108" cy="1977108"/>
          </a:xfrm>
          <a:prstGeom prst="rect">
            <a:avLst/>
          </a:prstGeom>
        </p:spPr>
      </p:pic>
      <p:pic>
        <p:nvPicPr>
          <p:cNvPr id="66" name="Picture 65" descr="A picture containing indoor, wall, person&#10;&#10;Description automatically generated">
            <a:extLst>
              <a:ext uri="{FF2B5EF4-FFF2-40B4-BE49-F238E27FC236}">
                <a16:creationId xmlns:a16="http://schemas.microsoft.com/office/drawing/2014/main" id="{1F804E3B-25C3-963E-3B92-CEF8E191AF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986" y="4005120"/>
            <a:ext cx="1977108" cy="1977108"/>
          </a:xfrm>
          <a:prstGeom prst="rect">
            <a:avLst/>
          </a:prstGeom>
        </p:spPr>
      </p:pic>
      <p:pic>
        <p:nvPicPr>
          <p:cNvPr id="72" name="Picture 71" descr="A picture containing letter&#10;&#10;Description automatically generated">
            <a:extLst>
              <a:ext uri="{FF2B5EF4-FFF2-40B4-BE49-F238E27FC236}">
                <a16:creationId xmlns:a16="http://schemas.microsoft.com/office/drawing/2014/main" id="{B87A9E75-FD45-57FD-10C0-C19475F846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3864" y="1879094"/>
            <a:ext cx="1977106" cy="1977106"/>
          </a:xfrm>
          <a:prstGeom prst="rect">
            <a:avLst/>
          </a:prstGeom>
        </p:spPr>
      </p:pic>
      <p:pic>
        <p:nvPicPr>
          <p:cNvPr id="73" name="Picture 72" descr="A child sitting on a couch&#10;&#10;Description automatically generated with medium confidence">
            <a:extLst>
              <a:ext uri="{FF2B5EF4-FFF2-40B4-BE49-F238E27FC236}">
                <a16:creationId xmlns:a16="http://schemas.microsoft.com/office/drawing/2014/main" id="{4D82EB79-966A-AB9D-A45E-6FD9E5D704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70384" y="1879094"/>
            <a:ext cx="1977106" cy="1977106"/>
          </a:xfrm>
          <a:prstGeom prst="rect">
            <a:avLst/>
          </a:prstGeom>
        </p:spPr>
      </p:pic>
      <p:pic>
        <p:nvPicPr>
          <p:cNvPr id="74" name="Picture 73" descr="A child sitting on a couch&#10;&#10;Description automatically generated with low confidence">
            <a:extLst>
              <a:ext uri="{FF2B5EF4-FFF2-40B4-BE49-F238E27FC236}">
                <a16:creationId xmlns:a16="http://schemas.microsoft.com/office/drawing/2014/main" id="{3187DC3D-400E-5D19-FDE0-6AC670C41C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11419" y="1879094"/>
            <a:ext cx="1977106" cy="1977106"/>
          </a:xfrm>
          <a:prstGeom prst="rect">
            <a:avLst/>
          </a:prstGeom>
        </p:spPr>
      </p:pic>
      <p:pic>
        <p:nvPicPr>
          <p:cNvPr id="75" name="Picture 74" descr="A child sitting on a couch&#10;&#10;Description automatically generated with medium confidence">
            <a:extLst>
              <a:ext uri="{FF2B5EF4-FFF2-40B4-BE49-F238E27FC236}">
                <a16:creationId xmlns:a16="http://schemas.microsoft.com/office/drawing/2014/main" id="{5EDB891C-5376-4FF9-801A-956F39D01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3986" y="1879094"/>
            <a:ext cx="1977106" cy="1977106"/>
          </a:xfrm>
          <a:prstGeom prst="rect">
            <a:avLst/>
          </a:prstGeom>
        </p:spPr>
      </p:pic>
      <p:pic>
        <p:nvPicPr>
          <p:cNvPr id="76" name="Picture 75" descr="A person sitting on a couch holding a phone&#10;&#10;Description automatically generated with low confidence">
            <a:extLst>
              <a:ext uri="{FF2B5EF4-FFF2-40B4-BE49-F238E27FC236}">
                <a16:creationId xmlns:a16="http://schemas.microsoft.com/office/drawing/2014/main" id="{F7F87224-C4B3-BB37-A8C8-BDECA96C4ED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955" y="1879093"/>
            <a:ext cx="1977107" cy="1977107"/>
          </a:xfrm>
          <a:prstGeom prst="rect">
            <a:avLst/>
          </a:prstGeom>
        </p:spPr>
      </p:pic>
      <p:sp>
        <p:nvSpPr>
          <p:cNvPr id="77" name="TextBox 76">
            <a:extLst>
              <a:ext uri="{FF2B5EF4-FFF2-40B4-BE49-F238E27FC236}">
                <a16:creationId xmlns:a16="http://schemas.microsoft.com/office/drawing/2014/main" id="{3B130BD3-BB26-1767-5F37-2EBFDBB6C5C0}"/>
              </a:ext>
            </a:extLst>
          </p:cNvPr>
          <p:cNvSpPr txBox="1"/>
          <p:nvPr/>
        </p:nvSpPr>
        <p:spPr>
          <a:xfrm>
            <a:off x="3452650" y="6049514"/>
            <a:ext cx="1213068" cy="369332"/>
          </a:xfrm>
          <a:prstGeom prst="rect">
            <a:avLst/>
          </a:prstGeom>
          <a:noFill/>
        </p:spPr>
        <p:txBody>
          <a:bodyPr wrap="square" rtlCol="0">
            <a:spAutoFit/>
          </a:bodyPr>
          <a:lstStyle/>
          <a:p>
            <a:pPr algn="ctr"/>
            <a:r>
              <a:rPr lang="en-US" dirty="0"/>
              <a:t>Input</a:t>
            </a:r>
          </a:p>
        </p:txBody>
      </p:sp>
      <p:sp>
        <p:nvSpPr>
          <p:cNvPr id="78" name="TextBox 77">
            <a:extLst>
              <a:ext uri="{FF2B5EF4-FFF2-40B4-BE49-F238E27FC236}">
                <a16:creationId xmlns:a16="http://schemas.microsoft.com/office/drawing/2014/main" id="{B9A28CF9-A646-4332-4175-0C835E9C6902}"/>
              </a:ext>
            </a:extLst>
          </p:cNvPr>
          <p:cNvSpPr txBox="1"/>
          <p:nvPr/>
        </p:nvSpPr>
        <p:spPr>
          <a:xfrm>
            <a:off x="7672080" y="6049514"/>
            <a:ext cx="1213068" cy="369332"/>
          </a:xfrm>
          <a:prstGeom prst="rect">
            <a:avLst/>
          </a:prstGeom>
          <a:noFill/>
        </p:spPr>
        <p:txBody>
          <a:bodyPr wrap="square" rtlCol="0">
            <a:spAutoFit/>
          </a:bodyPr>
          <a:lstStyle/>
          <a:p>
            <a:pPr algn="ctr"/>
            <a:r>
              <a:rPr lang="en-US" dirty="0"/>
              <a:t>Samples</a:t>
            </a:r>
          </a:p>
        </p:txBody>
      </p:sp>
      <p:sp>
        <p:nvSpPr>
          <p:cNvPr id="79" name="TextBox 78">
            <a:extLst>
              <a:ext uri="{FF2B5EF4-FFF2-40B4-BE49-F238E27FC236}">
                <a16:creationId xmlns:a16="http://schemas.microsoft.com/office/drawing/2014/main" id="{9D72B634-7031-5482-B250-4163531069CF}"/>
              </a:ext>
            </a:extLst>
          </p:cNvPr>
          <p:cNvSpPr txBox="1"/>
          <p:nvPr/>
        </p:nvSpPr>
        <p:spPr>
          <a:xfrm>
            <a:off x="936759" y="6049514"/>
            <a:ext cx="1977107" cy="369332"/>
          </a:xfrm>
          <a:prstGeom prst="rect">
            <a:avLst/>
          </a:prstGeom>
          <a:noFill/>
        </p:spPr>
        <p:txBody>
          <a:bodyPr wrap="square" rtlCol="0">
            <a:spAutoFit/>
          </a:bodyPr>
          <a:lstStyle/>
          <a:p>
            <a:pPr algn="ctr"/>
            <a:r>
              <a:rPr lang="en-US" dirty="0"/>
              <a:t>Ground-Truth</a:t>
            </a:r>
          </a:p>
        </p:txBody>
      </p:sp>
    </p:spTree>
    <p:extLst>
      <p:ext uri="{BB962C8B-B14F-4D97-AF65-F5344CB8AC3E}">
        <p14:creationId xmlns:p14="http://schemas.microsoft.com/office/powerpoint/2010/main" val="141963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AF74-16A7-B18A-4772-4A6AA62C3072}"/>
              </a:ext>
            </a:extLst>
          </p:cNvPr>
          <p:cNvSpPr>
            <a:spLocks noGrp="1"/>
          </p:cNvSpPr>
          <p:nvPr>
            <p:ph type="title"/>
          </p:nvPr>
        </p:nvSpPr>
        <p:spPr/>
        <p:txBody>
          <a:bodyPr/>
          <a:lstStyle/>
          <a:p>
            <a:r>
              <a:rPr lang="en-US" dirty="0"/>
              <a:t>Classifier-Free Guidance</a:t>
            </a:r>
          </a:p>
        </p:txBody>
      </p:sp>
      <p:pic>
        <p:nvPicPr>
          <p:cNvPr id="3" name="Picture 2">
            <a:extLst>
              <a:ext uri="{FF2B5EF4-FFF2-40B4-BE49-F238E27FC236}">
                <a16:creationId xmlns:a16="http://schemas.microsoft.com/office/drawing/2014/main" id="{BEB9931F-A234-321E-683C-FD0720E153B6}"/>
              </a:ext>
            </a:extLst>
          </p:cNvPr>
          <p:cNvPicPr>
            <a:picLocks noChangeAspect="1"/>
          </p:cNvPicPr>
          <p:nvPr/>
        </p:nvPicPr>
        <p:blipFill>
          <a:blip r:embed="rId3"/>
          <a:stretch>
            <a:fillRect/>
          </a:stretch>
        </p:blipFill>
        <p:spPr>
          <a:xfrm>
            <a:off x="6122051" y="2564475"/>
            <a:ext cx="5720923" cy="3196348"/>
          </a:xfrm>
          <a:prstGeom prst="rect">
            <a:avLst/>
          </a:prstGeom>
        </p:spPr>
      </p:pic>
      <p:pic>
        <p:nvPicPr>
          <p:cNvPr id="5" name="Picture 4">
            <a:extLst>
              <a:ext uri="{FF2B5EF4-FFF2-40B4-BE49-F238E27FC236}">
                <a16:creationId xmlns:a16="http://schemas.microsoft.com/office/drawing/2014/main" id="{6D69C5B2-B311-76C9-5E2E-B7217E7F5124}"/>
              </a:ext>
            </a:extLst>
          </p:cNvPr>
          <p:cNvPicPr>
            <a:picLocks noChangeAspect="1"/>
          </p:cNvPicPr>
          <p:nvPr/>
        </p:nvPicPr>
        <p:blipFill>
          <a:blip r:embed="rId4"/>
          <a:stretch>
            <a:fillRect/>
          </a:stretch>
        </p:blipFill>
        <p:spPr>
          <a:xfrm>
            <a:off x="657824" y="2651383"/>
            <a:ext cx="5429493" cy="3022533"/>
          </a:xfrm>
          <a:prstGeom prst="rect">
            <a:avLst/>
          </a:prstGeom>
        </p:spPr>
      </p:pic>
      <p:sp>
        <p:nvSpPr>
          <p:cNvPr id="6" name="Content Placeholder 2">
            <a:extLst>
              <a:ext uri="{FF2B5EF4-FFF2-40B4-BE49-F238E27FC236}">
                <a16:creationId xmlns:a16="http://schemas.microsoft.com/office/drawing/2014/main" id="{6E2ACB68-55BD-25EF-5D35-EC6E50D0D237}"/>
              </a:ext>
            </a:extLst>
          </p:cNvPr>
          <p:cNvSpPr>
            <a:spLocks noGrp="1"/>
          </p:cNvSpPr>
          <p:nvPr>
            <p:ph idx="1"/>
          </p:nvPr>
        </p:nvSpPr>
        <p:spPr>
          <a:xfrm>
            <a:off x="838200" y="1594130"/>
            <a:ext cx="10515600" cy="4351338"/>
          </a:xfrm>
        </p:spPr>
        <p:txBody>
          <a:bodyPr>
            <a:normAutofit/>
          </a:bodyPr>
          <a:lstStyle/>
          <a:p>
            <a:pPr marL="0" indent="0">
              <a:buNone/>
            </a:pPr>
            <a:r>
              <a:rPr lang="en-US" sz="2400" dirty="0">
                <a:effectLst/>
              </a:rPr>
              <a:t>Effect of increasing CFG guidance scale. </a:t>
            </a:r>
            <a:br>
              <a:rPr lang="en-US" sz="2400" dirty="0">
                <a:effectLst/>
              </a:rPr>
            </a:br>
            <a:r>
              <a:rPr lang="en-US" sz="2400" dirty="0">
                <a:effectLst/>
              </a:rPr>
              <a:t>Evaluated at scale values [1.0, 1.5, 2.0, 3.0, 4.0, 5.0, 6.0]</a:t>
            </a:r>
            <a:endParaRPr lang="en-US" sz="2400" dirty="0"/>
          </a:p>
        </p:txBody>
      </p:sp>
      <p:sp>
        <p:nvSpPr>
          <p:cNvPr id="8" name="Content Placeholder 2">
            <a:extLst>
              <a:ext uri="{FF2B5EF4-FFF2-40B4-BE49-F238E27FC236}">
                <a16:creationId xmlns:a16="http://schemas.microsoft.com/office/drawing/2014/main" id="{3714CDA7-2525-3491-03DD-E871AE1EB3DD}"/>
              </a:ext>
            </a:extLst>
          </p:cNvPr>
          <p:cNvSpPr txBox="1">
            <a:spLocks/>
          </p:cNvSpPr>
          <p:nvPr/>
        </p:nvSpPr>
        <p:spPr>
          <a:xfrm>
            <a:off x="7678836" y="5762422"/>
            <a:ext cx="3189790" cy="684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Person Hallucination</a:t>
            </a:r>
          </a:p>
        </p:txBody>
      </p:sp>
      <p:sp>
        <p:nvSpPr>
          <p:cNvPr id="9" name="Content Placeholder 2">
            <a:extLst>
              <a:ext uri="{FF2B5EF4-FFF2-40B4-BE49-F238E27FC236}">
                <a16:creationId xmlns:a16="http://schemas.microsoft.com/office/drawing/2014/main" id="{0705C101-5FBE-B738-200D-4EA73C8BD3A7}"/>
              </a:ext>
            </a:extLst>
          </p:cNvPr>
          <p:cNvSpPr txBox="1">
            <a:spLocks/>
          </p:cNvSpPr>
          <p:nvPr/>
        </p:nvSpPr>
        <p:spPr>
          <a:xfrm>
            <a:off x="2148066" y="5746881"/>
            <a:ext cx="3027745" cy="684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Person Conditioned</a:t>
            </a:r>
          </a:p>
        </p:txBody>
      </p:sp>
    </p:spTree>
    <p:extLst>
      <p:ext uri="{BB962C8B-B14F-4D97-AF65-F5344CB8AC3E}">
        <p14:creationId xmlns:p14="http://schemas.microsoft.com/office/powerpoint/2010/main" val="2969726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Person Hallucinations - Baselines</a:t>
            </a:r>
          </a:p>
        </p:txBody>
      </p:sp>
      <p:pic>
        <p:nvPicPr>
          <p:cNvPr id="3" name="Content Placeholder 7" descr="A person wearing a hat&#10;&#10;Description automatically generated with low confidence">
            <a:extLst>
              <a:ext uri="{FF2B5EF4-FFF2-40B4-BE49-F238E27FC236}">
                <a16:creationId xmlns:a16="http://schemas.microsoft.com/office/drawing/2014/main" id="{2A0EA0B4-0C8E-FB6F-CB28-4A8D77DC6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360" y="1854696"/>
            <a:ext cx="1967799" cy="1967799"/>
          </a:xfrm>
          <a:prstGeom prst="rect">
            <a:avLst/>
          </a:prstGeom>
        </p:spPr>
      </p:pic>
      <p:pic>
        <p:nvPicPr>
          <p:cNvPr id="4" name="Picture 3" descr="A person sitting at a desk&#10;&#10;Description automatically generated with medium confidence">
            <a:extLst>
              <a:ext uri="{FF2B5EF4-FFF2-40B4-BE49-F238E27FC236}">
                <a16:creationId xmlns:a16="http://schemas.microsoft.com/office/drawing/2014/main" id="{F28817C8-C3A1-0FD5-120D-7CF3B7652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153" y="3995813"/>
            <a:ext cx="1967799" cy="1967799"/>
          </a:xfrm>
          <a:prstGeom prst="rect">
            <a:avLst/>
          </a:prstGeom>
        </p:spPr>
      </p:pic>
      <p:pic>
        <p:nvPicPr>
          <p:cNvPr id="5" name="Picture 4" descr="A person jumping in the air&#10;&#10;Description automatically generated with low confidence">
            <a:extLst>
              <a:ext uri="{FF2B5EF4-FFF2-40B4-BE49-F238E27FC236}">
                <a16:creationId xmlns:a16="http://schemas.microsoft.com/office/drawing/2014/main" id="{59C74108-F08C-378D-FB65-E9CF00044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68" y="1854696"/>
            <a:ext cx="1967799" cy="1967799"/>
          </a:xfrm>
          <a:prstGeom prst="rect">
            <a:avLst/>
          </a:prstGeom>
        </p:spPr>
      </p:pic>
      <p:pic>
        <p:nvPicPr>
          <p:cNvPr id="6" name="Picture 5" descr="A person sitting at a desk with a computer&#10;&#10;Description automatically generated with low confidence">
            <a:extLst>
              <a:ext uri="{FF2B5EF4-FFF2-40B4-BE49-F238E27FC236}">
                <a16:creationId xmlns:a16="http://schemas.microsoft.com/office/drawing/2014/main" id="{A53D7AEC-97AB-610F-8F32-161AAD69A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068" y="3995813"/>
            <a:ext cx="1967799" cy="1967799"/>
          </a:xfrm>
          <a:prstGeom prst="rect">
            <a:avLst/>
          </a:prstGeom>
        </p:spPr>
      </p:pic>
      <p:pic>
        <p:nvPicPr>
          <p:cNvPr id="7" name="Picture 6" descr="A picture containing wall, indoor, bathroom, white&#10;&#10;Description automatically generated">
            <a:extLst>
              <a:ext uri="{FF2B5EF4-FFF2-40B4-BE49-F238E27FC236}">
                <a16:creationId xmlns:a16="http://schemas.microsoft.com/office/drawing/2014/main" id="{D7EE7A57-61A4-B73B-2ABC-EE612FCA7D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7965" y="1845386"/>
            <a:ext cx="1967799" cy="1967799"/>
          </a:xfrm>
          <a:prstGeom prst="rect">
            <a:avLst/>
          </a:prstGeom>
        </p:spPr>
      </p:pic>
      <p:pic>
        <p:nvPicPr>
          <p:cNvPr id="8" name="Picture 7" descr="A couple of black office chairs&#10;&#10;Description automatically generated with low confidence">
            <a:extLst>
              <a:ext uri="{FF2B5EF4-FFF2-40B4-BE49-F238E27FC236}">
                <a16:creationId xmlns:a16="http://schemas.microsoft.com/office/drawing/2014/main" id="{B20AD400-4D30-459C-DBBD-DBF500F743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5158" y="3995813"/>
            <a:ext cx="1967799" cy="1967799"/>
          </a:xfrm>
          <a:prstGeom prst="rect">
            <a:avLst/>
          </a:prstGeom>
        </p:spPr>
      </p:pic>
      <p:pic>
        <p:nvPicPr>
          <p:cNvPr id="9" name="Picture 8" descr="A person standing in front of a white door&#10;&#10;Description automatically generated with low confidence">
            <a:extLst>
              <a:ext uri="{FF2B5EF4-FFF2-40B4-BE49-F238E27FC236}">
                <a16:creationId xmlns:a16="http://schemas.microsoft.com/office/drawing/2014/main" id="{257F68D4-32CB-D56D-FB9A-EB90EA4A87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22009" y="1854696"/>
            <a:ext cx="1967799" cy="1967799"/>
          </a:xfrm>
          <a:prstGeom prst="rect">
            <a:avLst/>
          </a:prstGeom>
        </p:spPr>
      </p:pic>
      <p:pic>
        <p:nvPicPr>
          <p:cNvPr id="10" name="Picture 9" descr="A person sitting at a desk with a computer&#10;&#10;Description automatically generated with medium confidence">
            <a:extLst>
              <a:ext uri="{FF2B5EF4-FFF2-40B4-BE49-F238E27FC236}">
                <a16:creationId xmlns:a16="http://schemas.microsoft.com/office/drawing/2014/main" id="{90A11118-40D9-5EFC-38BE-7160913CD9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8188" y="3995813"/>
            <a:ext cx="1967799" cy="1967799"/>
          </a:xfrm>
          <a:prstGeom prst="rect">
            <a:avLst/>
          </a:prstGeom>
        </p:spPr>
      </p:pic>
      <p:pic>
        <p:nvPicPr>
          <p:cNvPr id="11" name="Picture 10" descr="A person in a pink shirt&#10;&#10;Description automatically generated with low confidence">
            <a:extLst>
              <a:ext uri="{FF2B5EF4-FFF2-40B4-BE49-F238E27FC236}">
                <a16:creationId xmlns:a16="http://schemas.microsoft.com/office/drawing/2014/main" id="{F737A644-2ECA-9A46-E086-09F0A507F1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4586" y="1854696"/>
            <a:ext cx="1967799" cy="1967799"/>
          </a:xfrm>
          <a:prstGeom prst="rect">
            <a:avLst/>
          </a:prstGeom>
        </p:spPr>
      </p:pic>
      <p:pic>
        <p:nvPicPr>
          <p:cNvPr id="12" name="Picture 11" descr="A person sitting at a desk&#10;&#10;Description automatically generated with low confidence">
            <a:extLst>
              <a:ext uri="{FF2B5EF4-FFF2-40B4-BE49-F238E27FC236}">
                <a16:creationId xmlns:a16="http://schemas.microsoft.com/office/drawing/2014/main" id="{FCFBA117-16D8-C546-47C0-BE1430CEC2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4586" y="3995813"/>
            <a:ext cx="1967799" cy="1967799"/>
          </a:xfrm>
          <a:prstGeom prst="rect">
            <a:avLst/>
          </a:prstGeom>
        </p:spPr>
      </p:pic>
      <p:sp>
        <p:nvSpPr>
          <p:cNvPr id="13" name="TextBox 12">
            <a:extLst>
              <a:ext uri="{FF2B5EF4-FFF2-40B4-BE49-F238E27FC236}">
                <a16:creationId xmlns:a16="http://schemas.microsoft.com/office/drawing/2014/main" id="{5CDE0792-5EF2-CA35-067A-1ACE856B0FF0}"/>
              </a:ext>
            </a:extLst>
          </p:cNvPr>
          <p:cNvSpPr txBox="1"/>
          <p:nvPr/>
        </p:nvSpPr>
        <p:spPr>
          <a:xfrm>
            <a:off x="3452650" y="6049514"/>
            <a:ext cx="1213068" cy="369332"/>
          </a:xfrm>
          <a:prstGeom prst="rect">
            <a:avLst/>
          </a:prstGeom>
          <a:noFill/>
        </p:spPr>
        <p:txBody>
          <a:bodyPr wrap="square" rtlCol="0">
            <a:spAutoFit/>
          </a:bodyPr>
          <a:lstStyle/>
          <a:p>
            <a:pPr algn="ctr"/>
            <a:r>
              <a:rPr lang="en-US" dirty="0"/>
              <a:t>Input</a:t>
            </a:r>
          </a:p>
        </p:txBody>
      </p:sp>
      <p:sp>
        <p:nvSpPr>
          <p:cNvPr id="14" name="TextBox 13">
            <a:extLst>
              <a:ext uri="{FF2B5EF4-FFF2-40B4-BE49-F238E27FC236}">
                <a16:creationId xmlns:a16="http://schemas.microsoft.com/office/drawing/2014/main" id="{C5D7AFF8-93F7-5273-AF7C-2BD9FBB15D33}"/>
              </a:ext>
            </a:extLst>
          </p:cNvPr>
          <p:cNvSpPr txBox="1"/>
          <p:nvPr/>
        </p:nvSpPr>
        <p:spPr>
          <a:xfrm>
            <a:off x="9799374" y="6049514"/>
            <a:ext cx="1213068" cy="369332"/>
          </a:xfrm>
          <a:prstGeom prst="rect">
            <a:avLst/>
          </a:prstGeom>
          <a:noFill/>
        </p:spPr>
        <p:txBody>
          <a:bodyPr wrap="square" rtlCol="0">
            <a:spAutoFit/>
          </a:bodyPr>
          <a:lstStyle/>
          <a:p>
            <a:pPr algn="ctr"/>
            <a:r>
              <a:rPr lang="en-US" dirty="0"/>
              <a:t>Ours</a:t>
            </a:r>
          </a:p>
        </p:txBody>
      </p:sp>
      <p:sp>
        <p:nvSpPr>
          <p:cNvPr id="15" name="TextBox 14">
            <a:extLst>
              <a:ext uri="{FF2B5EF4-FFF2-40B4-BE49-F238E27FC236}">
                <a16:creationId xmlns:a16="http://schemas.microsoft.com/office/drawing/2014/main" id="{4E35C963-B5C5-BB9F-40A2-CBA195B50241}"/>
              </a:ext>
            </a:extLst>
          </p:cNvPr>
          <p:cNvSpPr txBox="1"/>
          <p:nvPr/>
        </p:nvSpPr>
        <p:spPr>
          <a:xfrm>
            <a:off x="936759" y="6049514"/>
            <a:ext cx="1977107" cy="369332"/>
          </a:xfrm>
          <a:prstGeom prst="rect">
            <a:avLst/>
          </a:prstGeom>
          <a:noFill/>
        </p:spPr>
        <p:txBody>
          <a:bodyPr wrap="square" rtlCol="0">
            <a:spAutoFit/>
          </a:bodyPr>
          <a:lstStyle/>
          <a:p>
            <a:pPr algn="ctr"/>
            <a:r>
              <a:rPr lang="en-US" dirty="0"/>
              <a:t>Ground-Truth</a:t>
            </a:r>
          </a:p>
        </p:txBody>
      </p:sp>
      <p:sp>
        <p:nvSpPr>
          <p:cNvPr id="16" name="TextBox 15">
            <a:extLst>
              <a:ext uri="{FF2B5EF4-FFF2-40B4-BE49-F238E27FC236}">
                <a16:creationId xmlns:a16="http://schemas.microsoft.com/office/drawing/2014/main" id="{D94F7D05-1425-F41D-230E-9EDA8F2E7670}"/>
              </a:ext>
            </a:extLst>
          </p:cNvPr>
          <p:cNvSpPr txBox="1"/>
          <p:nvPr/>
        </p:nvSpPr>
        <p:spPr>
          <a:xfrm>
            <a:off x="7147159" y="6049514"/>
            <a:ext cx="2274849" cy="369332"/>
          </a:xfrm>
          <a:prstGeom prst="rect">
            <a:avLst/>
          </a:prstGeom>
          <a:noFill/>
        </p:spPr>
        <p:txBody>
          <a:bodyPr wrap="square" rtlCol="0">
            <a:spAutoFit/>
          </a:bodyPr>
          <a:lstStyle/>
          <a:p>
            <a:pPr algn="ctr"/>
            <a:r>
              <a:rPr lang="en-US" dirty="0"/>
              <a:t>Stable-Diffusion v1.5</a:t>
            </a:r>
          </a:p>
        </p:txBody>
      </p:sp>
      <p:sp>
        <p:nvSpPr>
          <p:cNvPr id="17" name="TextBox 16">
            <a:extLst>
              <a:ext uri="{FF2B5EF4-FFF2-40B4-BE49-F238E27FC236}">
                <a16:creationId xmlns:a16="http://schemas.microsoft.com/office/drawing/2014/main" id="{AF5DC1AA-E6C4-ACFD-0BCD-36944CAF38EA}"/>
              </a:ext>
            </a:extLst>
          </p:cNvPr>
          <p:cNvSpPr txBox="1"/>
          <p:nvPr/>
        </p:nvSpPr>
        <p:spPr>
          <a:xfrm>
            <a:off x="5107446" y="6049514"/>
            <a:ext cx="1977107" cy="369332"/>
          </a:xfrm>
          <a:prstGeom prst="rect">
            <a:avLst/>
          </a:prstGeom>
          <a:noFill/>
        </p:spPr>
        <p:txBody>
          <a:bodyPr wrap="square" rtlCol="0">
            <a:spAutoFit/>
          </a:bodyPr>
          <a:lstStyle/>
          <a:p>
            <a:pPr algn="ctr"/>
            <a:r>
              <a:rPr lang="en-US" dirty="0"/>
              <a:t>DALL-E 2</a:t>
            </a:r>
          </a:p>
        </p:txBody>
      </p:sp>
    </p:spTree>
    <p:extLst>
      <p:ext uri="{BB962C8B-B14F-4D97-AF65-F5344CB8AC3E}">
        <p14:creationId xmlns:p14="http://schemas.microsoft.com/office/powerpoint/2010/main" val="54930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Constrained Scene Hallucination</a:t>
            </a:r>
          </a:p>
        </p:txBody>
      </p:sp>
      <p:pic>
        <p:nvPicPr>
          <p:cNvPr id="23" name="Picture 22" descr="A person riding a horse&#10;&#10;Description automatically generated">
            <a:extLst>
              <a:ext uri="{FF2B5EF4-FFF2-40B4-BE49-F238E27FC236}">
                <a16:creationId xmlns:a16="http://schemas.microsoft.com/office/drawing/2014/main" id="{8B5347C4-C67D-8F6E-C333-F839BF77C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40" y="3995814"/>
            <a:ext cx="1977106" cy="1977106"/>
          </a:xfrm>
          <a:prstGeom prst="rect">
            <a:avLst/>
          </a:prstGeom>
        </p:spPr>
      </p:pic>
      <p:pic>
        <p:nvPicPr>
          <p:cNvPr id="24" name="Picture 23" descr="A person standing on a rock&#10;&#10;Description automatically generated">
            <a:extLst>
              <a:ext uri="{FF2B5EF4-FFF2-40B4-BE49-F238E27FC236}">
                <a16:creationId xmlns:a16="http://schemas.microsoft.com/office/drawing/2014/main" id="{AAC6BD48-073F-246D-23C0-E361AC194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25" y="1854697"/>
            <a:ext cx="1977106" cy="1977106"/>
          </a:xfrm>
          <a:prstGeom prst="rect">
            <a:avLst/>
          </a:prstGeom>
        </p:spPr>
      </p:pic>
      <p:pic>
        <p:nvPicPr>
          <p:cNvPr id="25" name="Picture 24" descr="A picture containing outdoor, bird&#10;&#10;Description automatically generated">
            <a:extLst>
              <a:ext uri="{FF2B5EF4-FFF2-40B4-BE49-F238E27FC236}">
                <a16:creationId xmlns:a16="http://schemas.microsoft.com/office/drawing/2014/main" id="{60A56575-34DC-B02C-0746-10FE0F9CE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200" y="3995814"/>
            <a:ext cx="1977106" cy="1977106"/>
          </a:xfrm>
          <a:prstGeom prst="rect">
            <a:avLst/>
          </a:prstGeom>
        </p:spPr>
      </p:pic>
      <p:pic>
        <p:nvPicPr>
          <p:cNvPr id="26" name="Picture 25" descr="A person walking through a tunnel&#10;&#10;Description automatically generated with low confidence">
            <a:extLst>
              <a:ext uri="{FF2B5EF4-FFF2-40B4-BE49-F238E27FC236}">
                <a16:creationId xmlns:a16="http://schemas.microsoft.com/office/drawing/2014/main" id="{4036E598-23CD-8E0A-2FD8-B16F58156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0632" y="1845388"/>
            <a:ext cx="1977106" cy="1977106"/>
          </a:xfrm>
          <a:prstGeom prst="rect">
            <a:avLst/>
          </a:prstGeom>
        </p:spPr>
      </p:pic>
      <p:pic>
        <p:nvPicPr>
          <p:cNvPr id="27" name="Picture 26" descr="A person sitting on a rock in the water&#10;&#10;Description automatically generated with low confidence">
            <a:extLst>
              <a:ext uri="{FF2B5EF4-FFF2-40B4-BE49-F238E27FC236}">
                <a16:creationId xmlns:a16="http://schemas.microsoft.com/office/drawing/2014/main" id="{7DFC882B-1B73-2D9F-5700-2601926915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8189" y="3995814"/>
            <a:ext cx="1977106" cy="1977106"/>
          </a:xfrm>
          <a:prstGeom prst="rect">
            <a:avLst/>
          </a:prstGeom>
        </p:spPr>
      </p:pic>
      <p:pic>
        <p:nvPicPr>
          <p:cNvPr id="28" name="Picture 27" descr="A person on a motorcycle&#10;&#10;Description automatically generated with medium confidence">
            <a:extLst>
              <a:ext uri="{FF2B5EF4-FFF2-40B4-BE49-F238E27FC236}">
                <a16:creationId xmlns:a16="http://schemas.microsoft.com/office/drawing/2014/main" id="{C41CC6CF-6943-6FE0-97D5-63C483BB75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9590" y="3995814"/>
            <a:ext cx="1977106" cy="1977106"/>
          </a:xfrm>
          <a:prstGeom prst="rect">
            <a:avLst/>
          </a:prstGeom>
        </p:spPr>
      </p:pic>
      <p:pic>
        <p:nvPicPr>
          <p:cNvPr id="29" name="Picture 28" descr="A person riding a horse on the beach&#10;&#10;Description automatically generated">
            <a:extLst>
              <a:ext uri="{FF2B5EF4-FFF2-40B4-BE49-F238E27FC236}">
                <a16:creationId xmlns:a16="http://schemas.microsoft.com/office/drawing/2014/main" id="{3ADF63BF-5B37-93EF-ABC7-E433DA4225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0062" y="3995814"/>
            <a:ext cx="1977106" cy="1977106"/>
          </a:xfrm>
          <a:prstGeom prst="rect">
            <a:avLst/>
          </a:prstGeom>
        </p:spPr>
      </p:pic>
      <p:pic>
        <p:nvPicPr>
          <p:cNvPr id="30" name="Picture 29" descr="A person playing golf&#10;&#10;Description automatically generated with medium confidence">
            <a:extLst>
              <a:ext uri="{FF2B5EF4-FFF2-40B4-BE49-F238E27FC236}">
                <a16:creationId xmlns:a16="http://schemas.microsoft.com/office/drawing/2014/main" id="{4E7719AA-96B3-5940-3EF9-D8C78B7E94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2629" y="1845388"/>
            <a:ext cx="1977106" cy="1977106"/>
          </a:xfrm>
          <a:prstGeom prst="rect">
            <a:avLst/>
          </a:prstGeom>
        </p:spPr>
      </p:pic>
      <p:pic>
        <p:nvPicPr>
          <p:cNvPr id="31" name="Picture 30" descr="A person riding a surfboard&#10;&#10;Description automatically generated with medium confidence">
            <a:extLst>
              <a:ext uri="{FF2B5EF4-FFF2-40B4-BE49-F238E27FC236}">
                <a16:creationId xmlns:a16="http://schemas.microsoft.com/office/drawing/2014/main" id="{1ACD8471-E72B-2CF3-8542-A1549B2704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0062" y="1845388"/>
            <a:ext cx="1977106" cy="1977106"/>
          </a:xfrm>
          <a:prstGeom prst="rect">
            <a:avLst/>
          </a:prstGeom>
        </p:spPr>
      </p:pic>
      <p:pic>
        <p:nvPicPr>
          <p:cNvPr id="32" name="Picture 31" descr="A person skating on a ramp&#10;&#10;Description automatically generated with medium confidence">
            <a:extLst>
              <a:ext uri="{FF2B5EF4-FFF2-40B4-BE49-F238E27FC236}">
                <a16:creationId xmlns:a16="http://schemas.microsoft.com/office/drawing/2014/main" id="{379BED09-92F8-C26F-DD53-54AC53B7A28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08189" y="1845388"/>
            <a:ext cx="1977106" cy="1977106"/>
          </a:xfrm>
          <a:prstGeom prst="rect">
            <a:avLst/>
          </a:prstGeom>
        </p:spPr>
      </p:pic>
      <p:sp>
        <p:nvSpPr>
          <p:cNvPr id="33" name="TextBox 32">
            <a:extLst>
              <a:ext uri="{FF2B5EF4-FFF2-40B4-BE49-F238E27FC236}">
                <a16:creationId xmlns:a16="http://schemas.microsoft.com/office/drawing/2014/main" id="{457C60B8-3EF2-FE2D-75A0-960AA5339439}"/>
              </a:ext>
            </a:extLst>
          </p:cNvPr>
          <p:cNvSpPr txBox="1"/>
          <p:nvPr/>
        </p:nvSpPr>
        <p:spPr>
          <a:xfrm>
            <a:off x="3452650" y="6049514"/>
            <a:ext cx="1213068" cy="369332"/>
          </a:xfrm>
          <a:prstGeom prst="rect">
            <a:avLst/>
          </a:prstGeom>
          <a:noFill/>
        </p:spPr>
        <p:txBody>
          <a:bodyPr wrap="square" rtlCol="0">
            <a:spAutoFit/>
          </a:bodyPr>
          <a:lstStyle/>
          <a:p>
            <a:pPr algn="ctr"/>
            <a:r>
              <a:rPr lang="en-US" dirty="0"/>
              <a:t>Input</a:t>
            </a:r>
          </a:p>
        </p:txBody>
      </p:sp>
      <p:sp>
        <p:nvSpPr>
          <p:cNvPr id="34" name="TextBox 33">
            <a:extLst>
              <a:ext uri="{FF2B5EF4-FFF2-40B4-BE49-F238E27FC236}">
                <a16:creationId xmlns:a16="http://schemas.microsoft.com/office/drawing/2014/main" id="{062F247C-9FF6-16D9-5570-3906678A92A9}"/>
              </a:ext>
            </a:extLst>
          </p:cNvPr>
          <p:cNvSpPr txBox="1"/>
          <p:nvPr/>
        </p:nvSpPr>
        <p:spPr>
          <a:xfrm>
            <a:off x="7672080" y="6049514"/>
            <a:ext cx="1213068" cy="369332"/>
          </a:xfrm>
          <a:prstGeom prst="rect">
            <a:avLst/>
          </a:prstGeom>
          <a:noFill/>
        </p:spPr>
        <p:txBody>
          <a:bodyPr wrap="square" rtlCol="0">
            <a:spAutoFit/>
          </a:bodyPr>
          <a:lstStyle/>
          <a:p>
            <a:pPr algn="ctr"/>
            <a:r>
              <a:rPr lang="en-US" dirty="0"/>
              <a:t>Samples</a:t>
            </a:r>
          </a:p>
        </p:txBody>
      </p:sp>
      <p:sp>
        <p:nvSpPr>
          <p:cNvPr id="35" name="TextBox 34">
            <a:extLst>
              <a:ext uri="{FF2B5EF4-FFF2-40B4-BE49-F238E27FC236}">
                <a16:creationId xmlns:a16="http://schemas.microsoft.com/office/drawing/2014/main" id="{2D2D1264-F715-B929-3872-8148AC308C69}"/>
              </a:ext>
            </a:extLst>
          </p:cNvPr>
          <p:cNvSpPr txBox="1"/>
          <p:nvPr/>
        </p:nvSpPr>
        <p:spPr>
          <a:xfrm>
            <a:off x="936759" y="6049514"/>
            <a:ext cx="1977107" cy="369332"/>
          </a:xfrm>
          <a:prstGeom prst="rect">
            <a:avLst/>
          </a:prstGeom>
          <a:noFill/>
        </p:spPr>
        <p:txBody>
          <a:bodyPr wrap="square" rtlCol="0">
            <a:spAutoFit/>
          </a:bodyPr>
          <a:lstStyle/>
          <a:p>
            <a:pPr algn="ctr"/>
            <a:r>
              <a:rPr lang="en-US" dirty="0"/>
              <a:t>Ground-Truth</a:t>
            </a:r>
          </a:p>
        </p:txBody>
      </p:sp>
    </p:spTree>
    <p:extLst>
      <p:ext uri="{BB962C8B-B14F-4D97-AF65-F5344CB8AC3E}">
        <p14:creationId xmlns:p14="http://schemas.microsoft.com/office/powerpoint/2010/main" val="15167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Constrained Scene Hallucination - Baselines</a:t>
            </a:r>
          </a:p>
        </p:txBody>
      </p:sp>
      <p:pic>
        <p:nvPicPr>
          <p:cNvPr id="3" name="Content Placeholder 29" descr="A person walking in a grassy area&#10;&#10;Description automatically generated with low confidence">
            <a:extLst>
              <a:ext uri="{FF2B5EF4-FFF2-40B4-BE49-F238E27FC236}">
                <a16:creationId xmlns:a16="http://schemas.microsoft.com/office/drawing/2014/main" id="{FB9B6DD7-34AA-A4B6-4638-64778F2FA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590" y="1863556"/>
            <a:ext cx="1977106" cy="1977106"/>
          </a:xfrm>
          <a:prstGeom prst="rect">
            <a:avLst/>
          </a:prstGeom>
        </p:spPr>
      </p:pic>
      <p:pic>
        <p:nvPicPr>
          <p:cNvPr id="4" name="Picture 3" descr="A person hiking on a trail&#10;&#10;Description automatically generated with low confidence">
            <a:extLst>
              <a:ext uri="{FF2B5EF4-FFF2-40B4-BE49-F238E27FC236}">
                <a16:creationId xmlns:a16="http://schemas.microsoft.com/office/drawing/2014/main" id="{0C3E9F09-3D58-208B-55EA-16B100C7E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154" y="3977196"/>
            <a:ext cx="1977106" cy="1977106"/>
          </a:xfrm>
          <a:prstGeom prst="rect">
            <a:avLst/>
          </a:prstGeom>
        </p:spPr>
      </p:pic>
      <p:pic>
        <p:nvPicPr>
          <p:cNvPr id="5" name="Picture 4" descr="A person walking on a path in a park&#10;&#10;Description automatically generated with low confidence">
            <a:extLst>
              <a:ext uri="{FF2B5EF4-FFF2-40B4-BE49-F238E27FC236}">
                <a16:creationId xmlns:a16="http://schemas.microsoft.com/office/drawing/2014/main" id="{87DE75EB-05F5-1116-6343-170059B97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69" y="1863556"/>
            <a:ext cx="1977106" cy="1977106"/>
          </a:xfrm>
          <a:prstGeom prst="rect">
            <a:avLst/>
          </a:prstGeom>
        </p:spPr>
      </p:pic>
      <p:pic>
        <p:nvPicPr>
          <p:cNvPr id="6" name="Picture 5" descr="A group of people hiking&#10;&#10;Description automatically generated with medium confidence">
            <a:extLst>
              <a:ext uri="{FF2B5EF4-FFF2-40B4-BE49-F238E27FC236}">
                <a16:creationId xmlns:a16="http://schemas.microsoft.com/office/drawing/2014/main" id="{27A90948-ED0A-925F-B8C6-9BCA8CE9D1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035" y="4001294"/>
            <a:ext cx="1977106" cy="1977106"/>
          </a:xfrm>
          <a:prstGeom prst="rect">
            <a:avLst/>
          </a:prstGeom>
        </p:spPr>
      </p:pic>
      <p:pic>
        <p:nvPicPr>
          <p:cNvPr id="7" name="Picture 6" descr="A picture containing grass, tree, outdoor, athletic game&#10;&#10;Description automatically generated">
            <a:extLst>
              <a:ext uri="{FF2B5EF4-FFF2-40B4-BE49-F238E27FC236}">
                <a16:creationId xmlns:a16="http://schemas.microsoft.com/office/drawing/2014/main" id="{A782AD63-A6CC-6855-BC79-762AC2B09A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8038" y="1863556"/>
            <a:ext cx="1977106" cy="1977106"/>
          </a:xfrm>
          <a:prstGeom prst="rect">
            <a:avLst/>
          </a:prstGeom>
        </p:spPr>
      </p:pic>
      <p:pic>
        <p:nvPicPr>
          <p:cNvPr id="8" name="Picture 7" descr="A picture containing outdoor, tree, snow, nature&#10;&#10;Description automatically generated">
            <a:extLst>
              <a:ext uri="{FF2B5EF4-FFF2-40B4-BE49-F238E27FC236}">
                <a16:creationId xmlns:a16="http://schemas.microsoft.com/office/drawing/2014/main" id="{CBBAE936-94FA-411E-4E43-51E7FEB4A9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2712" y="3977196"/>
            <a:ext cx="1977106" cy="1977106"/>
          </a:xfrm>
          <a:prstGeom prst="rect">
            <a:avLst/>
          </a:prstGeom>
        </p:spPr>
      </p:pic>
      <p:pic>
        <p:nvPicPr>
          <p:cNvPr id="9" name="Picture 8">
            <a:extLst>
              <a:ext uri="{FF2B5EF4-FFF2-40B4-BE49-F238E27FC236}">
                <a16:creationId xmlns:a16="http://schemas.microsoft.com/office/drawing/2014/main" id="{D0CFECFB-7A6F-728F-1CF4-C4AFC310DC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5159" y="1854697"/>
            <a:ext cx="1977106" cy="1977106"/>
          </a:xfrm>
          <a:prstGeom prst="rect">
            <a:avLst/>
          </a:prstGeom>
        </p:spPr>
      </p:pic>
      <p:pic>
        <p:nvPicPr>
          <p:cNvPr id="10" name="Picture 9" descr="A person wearing a garment&#10;&#10;Description automatically generated with low confidence">
            <a:extLst>
              <a:ext uri="{FF2B5EF4-FFF2-40B4-BE49-F238E27FC236}">
                <a16:creationId xmlns:a16="http://schemas.microsoft.com/office/drawing/2014/main" id="{00D30D51-A70C-F76C-A682-5F8E8C259D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5159" y="3977196"/>
            <a:ext cx="1977106" cy="1977106"/>
          </a:xfrm>
          <a:prstGeom prst="rect">
            <a:avLst/>
          </a:prstGeom>
        </p:spPr>
      </p:pic>
      <p:pic>
        <p:nvPicPr>
          <p:cNvPr id="11" name="Picture 10" descr="A person standing in front of a rock wall&#10;&#10;Description automatically generated with low confidence">
            <a:extLst>
              <a:ext uri="{FF2B5EF4-FFF2-40B4-BE49-F238E27FC236}">
                <a16:creationId xmlns:a16="http://schemas.microsoft.com/office/drawing/2014/main" id="{A9593CAC-0350-98C3-AAAF-6FDD458412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4587" y="1863556"/>
            <a:ext cx="1977106" cy="1977106"/>
          </a:xfrm>
          <a:prstGeom prst="rect">
            <a:avLst/>
          </a:prstGeom>
        </p:spPr>
      </p:pic>
      <p:pic>
        <p:nvPicPr>
          <p:cNvPr id="12" name="Picture 11" descr="A picture containing outdoor, road&#10;&#10;Description automatically generated">
            <a:extLst>
              <a:ext uri="{FF2B5EF4-FFF2-40B4-BE49-F238E27FC236}">
                <a16:creationId xmlns:a16="http://schemas.microsoft.com/office/drawing/2014/main" id="{9F962305-AB6E-DCDF-A9C3-5187F114FC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4587" y="4001294"/>
            <a:ext cx="1977106" cy="1977106"/>
          </a:xfrm>
          <a:prstGeom prst="rect">
            <a:avLst/>
          </a:prstGeom>
        </p:spPr>
      </p:pic>
      <p:sp>
        <p:nvSpPr>
          <p:cNvPr id="13" name="TextBox 12">
            <a:extLst>
              <a:ext uri="{FF2B5EF4-FFF2-40B4-BE49-F238E27FC236}">
                <a16:creationId xmlns:a16="http://schemas.microsoft.com/office/drawing/2014/main" id="{08B3F0E7-3D4E-1341-D87C-3AA633793CFC}"/>
              </a:ext>
            </a:extLst>
          </p:cNvPr>
          <p:cNvSpPr txBox="1"/>
          <p:nvPr/>
        </p:nvSpPr>
        <p:spPr>
          <a:xfrm>
            <a:off x="3452650" y="6049514"/>
            <a:ext cx="1213068" cy="369332"/>
          </a:xfrm>
          <a:prstGeom prst="rect">
            <a:avLst/>
          </a:prstGeom>
          <a:noFill/>
        </p:spPr>
        <p:txBody>
          <a:bodyPr wrap="square" rtlCol="0">
            <a:spAutoFit/>
          </a:bodyPr>
          <a:lstStyle/>
          <a:p>
            <a:pPr algn="ctr"/>
            <a:r>
              <a:rPr lang="en-US" dirty="0"/>
              <a:t>Input</a:t>
            </a:r>
          </a:p>
        </p:txBody>
      </p:sp>
      <p:sp>
        <p:nvSpPr>
          <p:cNvPr id="14" name="TextBox 13">
            <a:extLst>
              <a:ext uri="{FF2B5EF4-FFF2-40B4-BE49-F238E27FC236}">
                <a16:creationId xmlns:a16="http://schemas.microsoft.com/office/drawing/2014/main" id="{0C916298-3527-F4FB-40E2-63B9B8DBAA5E}"/>
              </a:ext>
            </a:extLst>
          </p:cNvPr>
          <p:cNvSpPr txBox="1"/>
          <p:nvPr/>
        </p:nvSpPr>
        <p:spPr>
          <a:xfrm>
            <a:off x="9799374" y="6049514"/>
            <a:ext cx="1213068" cy="369332"/>
          </a:xfrm>
          <a:prstGeom prst="rect">
            <a:avLst/>
          </a:prstGeom>
          <a:noFill/>
        </p:spPr>
        <p:txBody>
          <a:bodyPr wrap="square" rtlCol="0">
            <a:spAutoFit/>
          </a:bodyPr>
          <a:lstStyle/>
          <a:p>
            <a:pPr algn="ctr"/>
            <a:r>
              <a:rPr lang="en-US" dirty="0"/>
              <a:t>Ours</a:t>
            </a:r>
          </a:p>
        </p:txBody>
      </p:sp>
      <p:sp>
        <p:nvSpPr>
          <p:cNvPr id="15" name="TextBox 14">
            <a:extLst>
              <a:ext uri="{FF2B5EF4-FFF2-40B4-BE49-F238E27FC236}">
                <a16:creationId xmlns:a16="http://schemas.microsoft.com/office/drawing/2014/main" id="{3795B7BA-D119-34E2-9F34-36C7A3F474FC}"/>
              </a:ext>
            </a:extLst>
          </p:cNvPr>
          <p:cNvSpPr txBox="1"/>
          <p:nvPr/>
        </p:nvSpPr>
        <p:spPr>
          <a:xfrm>
            <a:off x="936759" y="6049514"/>
            <a:ext cx="1977107" cy="369332"/>
          </a:xfrm>
          <a:prstGeom prst="rect">
            <a:avLst/>
          </a:prstGeom>
          <a:noFill/>
        </p:spPr>
        <p:txBody>
          <a:bodyPr wrap="square" rtlCol="0">
            <a:spAutoFit/>
          </a:bodyPr>
          <a:lstStyle/>
          <a:p>
            <a:pPr algn="ctr"/>
            <a:r>
              <a:rPr lang="en-US" dirty="0"/>
              <a:t>Ground-Truth</a:t>
            </a:r>
          </a:p>
        </p:txBody>
      </p:sp>
      <p:sp>
        <p:nvSpPr>
          <p:cNvPr id="17" name="TextBox 16">
            <a:extLst>
              <a:ext uri="{FF2B5EF4-FFF2-40B4-BE49-F238E27FC236}">
                <a16:creationId xmlns:a16="http://schemas.microsoft.com/office/drawing/2014/main" id="{BC0687EB-B6A8-9437-A19F-B5BC2CEAADDE}"/>
              </a:ext>
            </a:extLst>
          </p:cNvPr>
          <p:cNvSpPr txBox="1"/>
          <p:nvPr/>
        </p:nvSpPr>
        <p:spPr>
          <a:xfrm>
            <a:off x="5107446" y="6049514"/>
            <a:ext cx="1977107" cy="369332"/>
          </a:xfrm>
          <a:prstGeom prst="rect">
            <a:avLst/>
          </a:prstGeom>
          <a:noFill/>
        </p:spPr>
        <p:txBody>
          <a:bodyPr wrap="square" rtlCol="0">
            <a:spAutoFit/>
          </a:bodyPr>
          <a:lstStyle/>
          <a:p>
            <a:pPr algn="ctr"/>
            <a:r>
              <a:rPr lang="en-US" dirty="0"/>
              <a:t>DALL-E 2</a:t>
            </a:r>
          </a:p>
        </p:txBody>
      </p:sp>
      <p:sp>
        <p:nvSpPr>
          <p:cNvPr id="18" name="TextBox 17">
            <a:extLst>
              <a:ext uri="{FF2B5EF4-FFF2-40B4-BE49-F238E27FC236}">
                <a16:creationId xmlns:a16="http://schemas.microsoft.com/office/drawing/2014/main" id="{741FD6E9-8E87-C1DC-E90A-677AFFE90BF9}"/>
              </a:ext>
            </a:extLst>
          </p:cNvPr>
          <p:cNvSpPr txBox="1"/>
          <p:nvPr/>
        </p:nvSpPr>
        <p:spPr>
          <a:xfrm>
            <a:off x="7147159" y="6049514"/>
            <a:ext cx="2274849" cy="369332"/>
          </a:xfrm>
          <a:prstGeom prst="rect">
            <a:avLst/>
          </a:prstGeom>
          <a:noFill/>
        </p:spPr>
        <p:txBody>
          <a:bodyPr wrap="square" rtlCol="0">
            <a:spAutoFit/>
          </a:bodyPr>
          <a:lstStyle/>
          <a:p>
            <a:pPr algn="ctr"/>
            <a:r>
              <a:rPr lang="en-US" dirty="0"/>
              <a:t>Stable-Diffusion v1.5</a:t>
            </a:r>
          </a:p>
        </p:txBody>
      </p:sp>
    </p:spTree>
    <p:extLst>
      <p:ext uri="{BB962C8B-B14F-4D97-AF65-F5344CB8AC3E}">
        <p14:creationId xmlns:p14="http://schemas.microsoft.com/office/powerpoint/2010/main" val="382564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Unconstrained Scene Hallucination</a:t>
            </a:r>
          </a:p>
        </p:txBody>
      </p:sp>
      <p:pic>
        <p:nvPicPr>
          <p:cNvPr id="51" name="Picture 50" descr="A person climbing a snowy mountain&#10;&#10;Description automatically generated with low confidence">
            <a:extLst>
              <a:ext uri="{FF2B5EF4-FFF2-40B4-BE49-F238E27FC236}">
                <a16:creationId xmlns:a16="http://schemas.microsoft.com/office/drawing/2014/main" id="{C98FD31D-15DF-FD11-A686-8CBB0FFEF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25" y="1854697"/>
            <a:ext cx="1977106" cy="1977106"/>
          </a:xfrm>
          <a:prstGeom prst="rect">
            <a:avLst/>
          </a:prstGeom>
        </p:spPr>
      </p:pic>
      <p:pic>
        <p:nvPicPr>
          <p:cNvPr id="52" name="Picture 51" descr="A person and person on a stage&#10;&#10;Description automatically generated with medium confidence">
            <a:extLst>
              <a:ext uri="{FF2B5EF4-FFF2-40B4-BE49-F238E27FC236}">
                <a16:creationId xmlns:a16="http://schemas.microsoft.com/office/drawing/2014/main" id="{6BFB9C24-9076-472E-793A-776D4CD88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164" y="3995814"/>
            <a:ext cx="1977106" cy="1977106"/>
          </a:xfrm>
          <a:prstGeom prst="rect">
            <a:avLst/>
          </a:prstGeom>
        </p:spPr>
      </p:pic>
      <p:pic>
        <p:nvPicPr>
          <p:cNvPr id="53" name="Picture 52" descr="A picture containing outdoor, snowboarding, air, skiing&#10;&#10;Description automatically generated">
            <a:extLst>
              <a:ext uri="{FF2B5EF4-FFF2-40B4-BE49-F238E27FC236}">
                <a16:creationId xmlns:a16="http://schemas.microsoft.com/office/drawing/2014/main" id="{5E4D8B61-1CA0-D83A-7F43-216A103FE2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0485" y="1854697"/>
            <a:ext cx="1977106" cy="1977106"/>
          </a:xfrm>
          <a:prstGeom prst="rect">
            <a:avLst/>
          </a:prstGeom>
        </p:spPr>
      </p:pic>
      <p:pic>
        <p:nvPicPr>
          <p:cNvPr id="54" name="Picture 53" descr="A person in a white shirt&#10;&#10;Description automatically generated with low confidence">
            <a:extLst>
              <a:ext uri="{FF2B5EF4-FFF2-40B4-BE49-F238E27FC236}">
                <a16:creationId xmlns:a16="http://schemas.microsoft.com/office/drawing/2014/main" id="{A5203FB2-3C67-94C3-8B0A-BB9550D279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159" y="3995814"/>
            <a:ext cx="1977106" cy="1977106"/>
          </a:xfrm>
          <a:prstGeom prst="rect">
            <a:avLst/>
          </a:prstGeom>
        </p:spPr>
      </p:pic>
      <p:pic>
        <p:nvPicPr>
          <p:cNvPr id="55" name="Picture 54" descr="A person climbing a mountain&#10;&#10;Description automatically generated with medium confidence">
            <a:extLst>
              <a:ext uri="{FF2B5EF4-FFF2-40B4-BE49-F238E27FC236}">
                <a16:creationId xmlns:a16="http://schemas.microsoft.com/office/drawing/2014/main" id="{0545E9A8-E19F-A320-E812-8BF9EF5FB5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4587" y="1854697"/>
            <a:ext cx="1977106" cy="1977106"/>
          </a:xfrm>
          <a:prstGeom prst="rect">
            <a:avLst/>
          </a:prstGeom>
        </p:spPr>
      </p:pic>
      <p:pic>
        <p:nvPicPr>
          <p:cNvPr id="56" name="Picture 55" descr="A person climbing a snowy mountain&#10;&#10;Description automatically generated with medium confidence">
            <a:extLst>
              <a:ext uri="{FF2B5EF4-FFF2-40B4-BE49-F238E27FC236}">
                <a16:creationId xmlns:a16="http://schemas.microsoft.com/office/drawing/2014/main" id="{6BAABB5F-4E9F-EBF2-0BF6-18A2631A83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8189" y="1854843"/>
            <a:ext cx="1977106" cy="1977106"/>
          </a:xfrm>
          <a:prstGeom prst="rect">
            <a:avLst/>
          </a:prstGeom>
        </p:spPr>
      </p:pic>
      <p:pic>
        <p:nvPicPr>
          <p:cNvPr id="57" name="Picture 56" descr="A person climbing a mountain&#10;&#10;Description automatically generated with medium confidence">
            <a:extLst>
              <a:ext uri="{FF2B5EF4-FFF2-40B4-BE49-F238E27FC236}">
                <a16:creationId xmlns:a16="http://schemas.microsoft.com/office/drawing/2014/main" id="{B73A8C9B-C5C1-6240-C34D-943D6DC21D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2590" y="1854697"/>
            <a:ext cx="1977106" cy="1977106"/>
          </a:xfrm>
          <a:prstGeom prst="rect">
            <a:avLst/>
          </a:prstGeom>
        </p:spPr>
      </p:pic>
      <p:pic>
        <p:nvPicPr>
          <p:cNvPr id="58" name="Picture 57" descr="A person playing a music instrument&#10;&#10;Description automatically generated with low confidence">
            <a:extLst>
              <a:ext uri="{FF2B5EF4-FFF2-40B4-BE49-F238E27FC236}">
                <a16:creationId xmlns:a16="http://schemas.microsoft.com/office/drawing/2014/main" id="{3C2001B4-0811-CCF9-F908-C3C6D67B32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8189" y="3995814"/>
            <a:ext cx="1977106" cy="1977106"/>
          </a:xfrm>
          <a:prstGeom prst="rect">
            <a:avLst/>
          </a:prstGeom>
        </p:spPr>
      </p:pic>
      <p:pic>
        <p:nvPicPr>
          <p:cNvPr id="59" name="Picture 58" descr="A person riding a horse&#10;&#10;Description automatically generated with medium confidence">
            <a:extLst>
              <a:ext uri="{FF2B5EF4-FFF2-40B4-BE49-F238E27FC236}">
                <a16:creationId xmlns:a16="http://schemas.microsoft.com/office/drawing/2014/main" id="{0275F779-B3CD-F05C-C65E-0883F8173A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72631" y="3995814"/>
            <a:ext cx="1977106" cy="1977106"/>
          </a:xfrm>
          <a:prstGeom prst="rect">
            <a:avLst/>
          </a:prstGeom>
        </p:spPr>
      </p:pic>
      <p:pic>
        <p:nvPicPr>
          <p:cNvPr id="60" name="Picture 59" descr="A person playing a piano&#10;&#10;Description automatically generated with medium confidence">
            <a:extLst>
              <a:ext uri="{FF2B5EF4-FFF2-40B4-BE49-F238E27FC236}">
                <a16:creationId xmlns:a16="http://schemas.microsoft.com/office/drawing/2014/main" id="{371CEC0B-7722-7855-6034-C52690EE96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4587" y="3995814"/>
            <a:ext cx="1977106" cy="1977106"/>
          </a:xfrm>
          <a:prstGeom prst="rect">
            <a:avLst/>
          </a:prstGeom>
        </p:spPr>
      </p:pic>
      <p:sp>
        <p:nvSpPr>
          <p:cNvPr id="61" name="TextBox 60">
            <a:extLst>
              <a:ext uri="{FF2B5EF4-FFF2-40B4-BE49-F238E27FC236}">
                <a16:creationId xmlns:a16="http://schemas.microsoft.com/office/drawing/2014/main" id="{D3C6ABA0-E6F0-F32F-A435-18EC812F4C04}"/>
              </a:ext>
            </a:extLst>
          </p:cNvPr>
          <p:cNvSpPr txBox="1"/>
          <p:nvPr/>
        </p:nvSpPr>
        <p:spPr>
          <a:xfrm>
            <a:off x="3452650" y="6049514"/>
            <a:ext cx="1213068" cy="369332"/>
          </a:xfrm>
          <a:prstGeom prst="rect">
            <a:avLst/>
          </a:prstGeom>
          <a:noFill/>
        </p:spPr>
        <p:txBody>
          <a:bodyPr wrap="square" rtlCol="0">
            <a:spAutoFit/>
          </a:bodyPr>
          <a:lstStyle/>
          <a:p>
            <a:pPr algn="ctr"/>
            <a:r>
              <a:rPr lang="en-US" dirty="0"/>
              <a:t>Input</a:t>
            </a:r>
          </a:p>
        </p:txBody>
      </p:sp>
      <p:sp>
        <p:nvSpPr>
          <p:cNvPr id="62" name="TextBox 61">
            <a:extLst>
              <a:ext uri="{FF2B5EF4-FFF2-40B4-BE49-F238E27FC236}">
                <a16:creationId xmlns:a16="http://schemas.microsoft.com/office/drawing/2014/main" id="{A6574964-CBF8-65BE-F790-49377831B3D7}"/>
              </a:ext>
            </a:extLst>
          </p:cNvPr>
          <p:cNvSpPr txBox="1"/>
          <p:nvPr/>
        </p:nvSpPr>
        <p:spPr>
          <a:xfrm>
            <a:off x="7672080" y="6049514"/>
            <a:ext cx="1213068" cy="369332"/>
          </a:xfrm>
          <a:prstGeom prst="rect">
            <a:avLst/>
          </a:prstGeom>
          <a:noFill/>
        </p:spPr>
        <p:txBody>
          <a:bodyPr wrap="square" rtlCol="0">
            <a:spAutoFit/>
          </a:bodyPr>
          <a:lstStyle/>
          <a:p>
            <a:pPr algn="ctr"/>
            <a:r>
              <a:rPr lang="en-US" dirty="0"/>
              <a:t>Samples</a:t>
            </a:r>
          </a:p>
        </p:txBody>
      </p:sp>
      <p:sp>
        <p:nvSpPr>
          <p:cNvPr id="63" name="TextBox 62">
            <a:extLst>
              <a:ext uri="{FF2B5EF4-FFF2-40B4-BE49-F238E27FC236}">
                <a16:creationId xmlns:a16="http://schemas.microsoft.com/office/drawing/2014/main" id="{A76D7D2A-2407-DAF0-9E2F-A9B8E25C1438}"/>
              </a:ext>
            </a:extLst>
          </p:cNvPr>
          <p:cNvSpPr txBox="1"/>
          <p:nvPr/>
        </p:nvSpPr>
        <p:spPr>
          <a:xfrm>
            <a:off x="936759" y="6049514"/>
            <a:ext cx="1977107" cy="369332"/>
          </a:xfrm>
          <a:prstGeom prst="rect">
            <a:avLst/>
          </a:prstGeom>
          <a:noFill/>
        </p:spPr>
        <p:txBody>
          <a:bodyPr wrap="square" rtlCol="0">
            <a:spAutoFit/>
          </a:bodyPr>
          <a:lstStyle/>
          <a:p>
            <a:pPr algn="ctr"/>
            <a:r>
              <a:rPr lang="en-US" dirty="0"/>
              <a:t>Ground-Truth</a:t>
            </a:r>
          </a:p>
        </p:txBody>
      </p:sp>
    </p:spTree>
    <p:extLst>
      <p:ext uri="{BB962C8B-B14F-4D97-AF65-F5344CB8AC3E}">
        <p14:creationId xmlns:p14="http://schemas.microsoft.com/office/powerpoint/2010/main" val="389898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Partial Body Completions</a:t>
            </a:r>
          </a:p>
        </p:txBody>
      </p:sp>
      <p:pic>
        <p:nvPicPr>
          <p:cNvPr id="21" name="Picture 20" descr="A picture containing outdoor&#10;&#10;Description automatically generated">
            <a:extLst>
              <a:ext uri="{FF2B5EF4-FFF2-40B4-BE49-F238E27FC236}">
                <a16:creationId xmlns:a16="http://schemas.microsoft.com/office/drawing/2014/main" id="{61D1C862-E1CF-AF2C-6292-8236F42E4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95812"/>
            <a:ext cx="1958941" cy="1958941"/>
          </a:xfrm>
          <a:prstGeom prst="rect">
            <a:avLst/>
          </a:prstGeom>
        </p:spPr>
      </p:pic>
      <p:pic>
        <p:nvPicPr>
          <p:cNvPr id="22" name="Picture 21" descr="A person wearing a mask&#10;&#10;Description automatically generated with low confidence">
            <a:extLst>
              <a:ext uri="{FF2B5EF4-FFF2-40B4-BE49-F238E27FC236}">
                <a16:creationId xmlns:a16="http://schemas.microsoft.com/office/drawing/2014/main" id="{671AD29B-3ECD-02D4-7036-9024BACAF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632" y="1868468"/>
            <a:ext cx="1954028" cy="1954028"/>
          </a:xfrm>
          <a:prstGeom prst="rect">
            <a:avLst/>
          </a:prstGeom>
        </p:spPr>
      </p:pic>
      <p:pic>
        <p:nvPicPr>
          <p:cNvPr id="23" name="Picture 22" descr="A person posing for a picture&#10;&#10;Description automatically generated with low confidence">
            <a:extLst>
              <a:ext uri="{FF2B5EF4-FFF2-40B4-BE49-F238E27FC236}">
                <a16:creationId xmlns:a16="http://schemas.microsoft.com/office/drawing/2014/main" id="{1A887F15-96EF-0AE0-78BE-9474B5C27F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192" y="1863554"/>
            <a:ext cx="1958941" cy="1958941"/>
          </a:xfrm>
          <a:prstGeom prst="rect">
            <a:avLst/>
          </a:prstGeom>
        </p:spPr>
      </p:pic>
      <p:pic>
        <p:nvPicPr>
          <p:cNvPr id="24" name="Picture 23" descr="A person wearing a helmet&#10;&#10;Description automatically generated with medium confidence">
            <a:extLst>
              <a:ext uri="{FF2B5EF4-FFF2-40B4-BE49-F238E27FC236}">
                <a16:creationId xmlns:a16="http://schemas.microsoft.com/office/drawing/2014/main" id="{48BDBF25-A02A-8A80-0965-3D1BD212EC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4586" y="1863554"/>
            <a:ext cx="1958941" cy="1958941"/>
          </a:xfrm>
          <a:prstGeom prst="rect">
            <a:avLst/>
          </a:prstGeom>
        </p:spPr>
      </p:pic>
      <p:pic>
        <p:nvPicPr>
          <p:cNvPr id="25" name="Picture 24" descr="A picture containing person, standing&#10;&#10;Description automatically generated">
            <a:extLst>
              <a:ext uri="{FF2B5EF4-FFF2-40B4-BE49-F238E27FC236}">
                <a16:creationId xmlns:a16="http://schemas.microsoft.com/office/drawing/2014/main" id="{84C0A133-022C-A29D-3123-ABE5379F2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8188" y="1854695"/>
            <a:ext cx="1958941" cy="1958941"/>
          </a:xfrm>
          <a:prstGeom prst="rect">
            <a:avLst/>
          </a:prstGeom>
        </p:spPr>
      </p:pic>
      <p:pic>
        <p:nvPicPr>
          <p:cNvPr id="26" name="Picture 25" descr="A person from a rope&#10;&#10;Description automatically generated with medium confidence">
            <a:extLst>
              <a:ext uri="{FF2B5EF4-FFF2-40B4-BE49-F238E27FC236}">
                <a16:creationId xmlns:a16="http://schemas.microsoft.com/office/drawing/2014/main" id="{5B30CB3A-CE35-16C0-AA21-D08E212A71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0606" y="3995813"/>
            <a:ext cx="1958941" cy="1958941"/>
          </a:xfrm>
          <a:prstGeom prst="rect">
            <a:avLst/>
          </a:prstGeom>
        </p:spPr>
      </p:pic>
      <p:pic>
        <p:nvPicPr>
          <p:cNvPr id="27" name="Picture 26" descr="A picture containing outdoor&#10;&#10;Description automatically generated">
            <a:extLst>
              <a:ext uri="{FF2B5EF4-FFF2-40B4-BE49-F238E27FC236}">
                <a16:creationId xmlns:a16="http://schemas.microsoft.com/office/drawing/2014/main" id="{610AB5D1-CC88-AA3B-A354-8DFC9382EF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4208" y="3995813"/>
            <a:ext cx="1958941" cy="1958941"/>
          </a:xfrm>
          <a:prstGeom prst="rect">
            <a:avLst/>
          </a:prstGeom>
        </p:spPr>
      </p:pic>
      <p:pic>
        <p:nvPicPr>
          <p:cNvPr id="28" name="Picture 27" descr="A picture containing outdoor, snowboarding, skiing&#10;&#10;Description automatically generated">
            <a:extLst>
              <a:ext uri="{FF2B5EF4-FFF2-40B4-BE49-F238E27FC236}">
                <a16:creationId xmlns:a16="http://schemas.microsoft.com/office/drawing/2014/main" id="{24CDDB9D-7B86-FF68-7DCE-C2E8A059B6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84586" y="3995813"/>
            <a:ext cx="1958941" cy="1958941"/>
          </a:xfrm>
          <a:prstGeom prst="rect">
            <a:avLst/>
          </a:prstGeom>
        </p:spPr>
      </p:pic>
      <p:pic>
        <p:nvPicPr>
          <p:cNvPr id="29" name="Picture 28" descr="A person painting a wall&#10;&#10;Description automatically generated with low confidence">
            <a:extLst>
              <a:ext uri="{FF2B5EF4-FFF2-40B4-BE49-F238E27FC236}">
                <a16:creationId xmlns:a16="http://schemas.microsoft.com/office/drawing/2014/main" id="{9C27D9D4-CD68-EBC4-7D41-98962F49F3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8188" y="3995813"/>
            <a:ext cx="1958941" cy="1958941"/>
          </a:xfrm>
          <a:prstGeom prst="rect">
            <a:avLst/>
          </a:prstGeom>
        </p:spPr>
      </p:pic>
      <p:sp>
        <p:nvSpPr>
          <p:cNvPr id="30" name="TextBox 29">
            <a:extLst>
              <a:ext uri="{FF2B5EF4-FFF2-40B4-BE49-F238E27FC236}">
                <a16:creationId xmlns:a16="http://schemas.microsoft.com/office/drawing/2014/main" id="{B7761849-1B81-DBB9-71E6-5C749702DC7B}"/>
              </a:ext>
            </a:extLst>
          </p:cNvPr>
          <p:cNvSpPr txBox="1"/>
          <p:nvPr/>
        </p:nvSpPr>
        <p:spPr>
          <a:xfrm>
            <a:off x="1214138" y="5971308"/>
            <a:ext cx="1213068" cy="369332"/>
          </a:xfrm>
          <a:prstGeom prst="rect">
            <a:avLst/>
          </a:prstGeom>
          <a:noFill/>
        </p:spPr>
        <p:txBody>
          <a:bodyPr wrap="square" rtlCol="0">
            <a:spAutoFit/>
          </a:bodyPr>
          <a:lstStyle/>
          <a:p>
            <a:pPr algn="ctr"/>
            <a:r>
              <a:rPr lang="en-US" dirty="0"/>
              <a:t>Input</a:t>
            </a:r>
          </a:p>
        </p:txBody>
      </p:sp>
      <p:sp>
        <p:nvSpPr>
          <p:cNvPr id="31" name="TextBox 30">
            <a:extLst>
              <a:ext uri="{FF2B5EF4-FFF2-40B4-BE49-F238E27FC236}">
                <a16:creationId xmlns:a16="http://schemas.microsoft.com/office/drawing/2014/main" id="{28B94657-806C-8C9F-CD52-4659CBB5F804}"/>
              </a:ext>
            </a:extLst>
          </p:cNvPr>
          <p:cNvSpPr txBox="1"/>
          <p:nvPr/>
        </p:nvSpPr>
        <p:spPr>
          <a:xfrm>
            <a:off x="6685768" y="5989026"/>
            <a:ext cx="1213068" cy="369332"/>
          </a:xfrm>
          <a:prstGeom prst="rect">
            <a:avLst/>
          </a:prstGeom>
          <a:noFill/>
        </p:spPr>
        <p:txBody>
          <a:bodyPr wrap="square" rtlCol="0">
            <a:spAutoFit/>
          </a:bodyPr>
          <a:lstStyle/>
          <a:p>
            <a:pPr algn="ctr"/>
            <a:r>
              <a:rPr lang="en-US" dirty="0"/>
              <a:t>Samples</a:t>
            </a:r>
          </a:p>
        </p:txBody>
      </p:sp>
      <p:sp>
        <p:nvSpPr>
          <p:cNvPr id="32" name="TextBox 31">
            <a:extLst>
              <a:ext uri="{FF2B5EF4-FFF2-40B4-BE49-F238E27FC236}">
                <a16:creationId xmlns:a16="http://schemas.microsoft.com/office/drawing/2014/main" id="{AC71329B-B581-F855-CC6E-34710D843E78}"/>
              </a:ext>
            </a:extLst>
          </p:cNvPr>
          <p:cNvSpPr txBox="1"/>
          <p:nvPr/>
        </p:nvSpPr>
        <p:spPr>
          <a:xfrm>
            <a:off x="6096000" y="1450638"/>
            <a:ext cx="2145175" cy="369332"/>
          </a:xfrm>
          <a:prstGeom prst="rect">
            <a:avLst/>
          </a:prstGeom>
          <a:noFill/>
        </p:spPr>
        <p:txBody>
          <a:bodyPr wrap="square" rtlCol="0">
            <a:spAutoFit/>
          </a:bodyPr>
          <a:lstStyle/>
          <a:p>
            <a:pPr algn="ctr"/>
            <a:r>
              <a:rPr lang="en-US" dirty="0"/>
              <a:t>Reference</a:t>
            </a:r>
          </a:p>
        </p:txBody>
      </p:sp>
    </p:spTree>
    <p:extLst>
      <p:ext uri="{BB962C8B-B14F-4D97-AF65-F5344CB8AC3E}">
        <p14:creationId xmlns:p14="http://schemas.microsoft.com/office/powerpoint/2010/main" val="39118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erson wearing a helmet&#10;&#10;Description automatically generated with medium confidence">
            <a:extLst>
              <a:ext uri="{FF2B5EF4-FFF2-40B4-BE49-F238E27FC236}">
                <a16:creationId xmlns:a16="http://schemas.microsoft.com/office/drawing/2014/main" id="{48BDBF25-A02A-8A80-0965-3D1BD212E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586" y="1863554"/>
            <a:ext cx="1958941" cy="1958941"/>
          </a:xfrm>
          <a:prstGeom prst="rect">
            <a:avLst/>
          </a:prstGeom>
        </p:spPr>
      </p:pic>
      <p:pic>
        <p:nvPicPr>
          <p:cNvPr id="4" name="Picture 3" descr="A picture containing statue, person&#10;&#10;Description automatically generated">
            <a:extLst>
              <a:ext uri="{FF2B5EF4-FFF2-40B4-BE49-F238E27FC236}">
                <a16:creationId xmlns:a16="http://schemas.microsoft.com/office/drawing/2014/main" id="{BF923823-13D6-4CDD-3C27-635229F6B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8188" y="1857151"/>
            <a:ext cx="1954028" cy="1954028"/>
          </a:xfrm>
          <a:prstGeom prst="rect">
            <a:avLst/>
          </a:prstGeom>
        </p:spPr>
      </p:pic>
      <p:pic>
        <p:nvPicPr>
          <p:cNvPr id="6" name="Picture 5" descr="A person with a beard holding a fishing pole&#10;&#10;Description automatically generated with medium confidence">
            <a:extLst>
              <a:ext uri="{FF2B5EF4-FFF2-40B4-BE49-F238E27FC236}">
                <a16:creationId xmlns:a16="http://schemas.microsoft.com/office/drawing/2014/main" id="{79971CCD-5204-7807-C6F5-3141D1943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9673" y="3994482"/>
            <a:ext cx="1954028" cy="1954028"/>
          </a:xfrm>
          <a:prstGeom prst="rect">
            <a:avLst/>
          </a:prstGeom>
        </p:spPr>
      </p:pic>
      <p:pic>
        <p:nvPicPr>
          <p:cNvPr id="8" name="Picture 7" descr="A person holding a fishing pole&#10;&#10;Description automatically generated with medium confidence">
            <a:extLst>
              <a:ext uri="{FF2B5EF4-FFF2-40B4-BE49-F238E27FC236}">
                <a16:creationId xmlns:a16="http://schemas.microsoft.com/office/drawing/2014/main" id="{3BE3B168-DDA9-B5EA-3460-69BD154092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0606" y="3994482"/>
            <a:ext cx="1954028" cy="1954028"/>
          </a:xfrm>
          <a:prstGeom prst="rect">
            <a:avLst/>
          </a:prstGeom>
        </p:spPr>
      </p:pic>
      <p:pic>
        <p:nvPicPr>
          <p:cNvPr id="10" name="Picture 9" descr="A person holding a fishing pole&#10;&#10;Description automatically generated with medium confidence">
            <a:extLst>
              <a:ext uri="{FF2B5EF4-FFF2-40B4-BE49-F238E27FC236}">
                <a16:creationId xmlns:a16="http://schemas.microsoft.com/office/drawing/2014/main" id="{EECFEA9F-60C4-EE67-6E21-8AF2D53D22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208" y="3994482"/>
            <a:ext cx="1954028" cy="1954028"/>
          </a:xfrm>
          <a:prstGeom prst="rect">
            <a:avLst/>
          </a:prstGeom>
        </p:spPr>
      </p:pic>
      <p:pic>
        <p:nvPicPr>
          <p:cNvPr id="12" name="Picture 11" descr="A person holding a fishing pole&#10;&#10;Description automatically generated">
            <a:extLst>
              <a:ext uri="{FF2B5EF4-FFF2-40B4-BE49-F238E27FC236}">
                <a16:creationId xmlns:a16="http://schemas.microsoft.com/office/drawing/2014/main" id="{A6761A25-BD76-1892-DF50-AF8727001D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3101" y="3994482"/>
            <a:ext cx="1954028" cy="1954028"/>
          </a:xfrm>
          <a:prstGeom prst="rect">
            <a:avLst/>
          </a:prstGeom>
        </p:spPr>
      </p:pic>
      <p:pic>
        <p:nvPicPr>
          <p:cNvPr id="14" name="Picture 13" descr="A person holding a fishing pole&#10;&#10;Description automatically generated">
            <a:extLst>
              <a:ext uri="{FF2B5EF4-FFF2-40B4-BE49-F238E27FC236}">
                <a16:creationId xmlns:a16="http://schemas.microsoft.com/office/drawing/2014/main" id="{422962D8-4164-6BF7-5C2D-A8059CAD93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4000725"/>
            <a:ext cx="1954028" cy="1954028"/>
          </a:xfrm>
          <a:prstGeom prst="rect">
            <a:avLst/>
          </a:prstGeom>
        </p:spPr>
      </p:pic>
      <p:pic>
        <p:nvPicPr>
          <p:cNvPr id="20" name="Picture 19" descr="A picture containing clothing, person, footwear, miniskirt&#10;&#10;Description automatically generated">
            <a:extLst>
              <a:ext uri="{FF2B5EF4-FFF2-40B4-BE49-F238E27FC236}">
                <a16:creationId xmlns:a16="http://schemas.microsoft.com/office/drawing/2014/main" id="{D58EA823-3E43-EC18-109E-2F861F33AC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0606" y="1859608"/>
            <a:ext cx="1954028" cy="1954028"/>
          </a:xfrm>
          <a:prstGeom prst="rect">
            <a:avLst/>
          </a:prstGeom>
        </p:spPr>
      </p:pic>
      <p:pic>
        <p:nvPicPr>
          <p:cNvPr id="34" name="Picture 33" descr="A picture containing clothing, person, outdoor, adventure&#10;&#10;Description automatically generated">
            <a:extLst>
              <a:ext uri="{FF2B5EF4-FFF2-40B4-BE49-F238E27FC236}">
                <a16:creationId xmlns:a16="http://schemas.microsoft.com/office/drawing/2014/main" id="{5FDD6986-5BEC-5D1B-1224-809E57745C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62105" y="1869798"/>
            <a:ext cx="1954028" cy="1954028"/>
          </a:xfrm>
          <a:prstGeom prst="rect">
            <a:avLst/>
          </a:prstGeom>
        </p:spPr>
      </p:pic>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Partial Body Completions</a:t>
            </a:r>
          </a:p>
        </p:txBody>
      </p:sp>
      <p:sp>
        <p:nvSpPr>
          <p:cNvPr id="30" name="TextBox 29">
            <a:extLst>
              <a:ext uri="{FF2B5EF4-FFF2-40B4-BE49-F238E27FC236}">
                <a16:creationId xmlns:a16="http://schemas.microsoft.com/office/drawing/2014/main" id="{B7761849-1B81-DBB9-71E6-5C749702DC7B}"/>
              </a:ext>
            </a:extLst>
          </p:cNvPr>
          <p:cNvSpPr txBox="1"/>
          <p:nvPr/>
        </p:nvSpPr>
        <p:spPr>
          <a:xfrm>
            <a:off x="1214138" y="5971308"/>
            <a:ext cx="1213068" cy="369332"/>
          </a:xfrm>
          <a:prstGeom prst="rect">
            <a:avLst/>
          </a:prstGeom>
          <a:noFill/>
        </p:spPr>
        <p:txBody>
          <a:bodyPr wrap="square" rtlCol="0">
            <a:spAutoFit/>
          </a:bodyPr>
          <a:lstStyle/>
          <a:p>
            <a:pPr algn="ctr"/>
            <a:r>
              <a:rPr lang="en-US" dirty="0"/>
              <a:t>Input</a:t>
            </a:r>
          </a:p>
        </p:txBody>
      </p:sp>
      <p:sp>
        <p:nvSpPr>
          <p:cNvPr id="31" name="TextBox 30">
            <a:extLst>
              <a:ext uri="{FF2B5EF4-FFF2-40B4-BE49-F238E27FC236}">
                <a16:creationId xmlns:a16="http://schemas.microsoft.com/office/drawing/2014/main" id="{28B94657-806C-8C9F-CD52-4659CBB5F804}"/>
              </a:ext>
            </a:extLst>
          </p:cNvPr>
          <p:cNvSpPr txBox="1"/>
          <p:nvPr/>
        </p:nvSpPr>
        <p:spPr>
          <a:xfrm>
            <a:off x="6685768" y="5989026"/>
            <a:ext cx="1213068" cy="369332"/>
          </a:xfrm>
          <a:prstGeom prst="rect">
            <a:avLst/>
          </a:prstGeom>
          <a:noFill/>
        </p:spPr>
        <p:txBody>
          <a:bodyPr wrap="square" rtlCol="0">
            <a:spAutoFit/>
          </a:bodyPr>
          <a:lstStyle/>
          <a:p>
            <a:pPr algn="ctr"/>
            <a:r>
              <a:rPr lang="en-US" dirty="0"/>
              <a:t>Samples</a:t>
            </a:r>
          </a:p>
        </p:txBody>
      </p:sp>
      <p:sp>
        <p:nvSpPr>
          <p:cNvPr id="32" name="TextBox 31">
            <a:extLst>
              <a:ext uri="{FF2B5EF4-FFF2-40B4-BE49-F238E27FC236}">
                <a16:creationId xmlns:a16="http://schemas.microsoft.com/office/drawing/2014/main" id="{AC71329B-B581-F855-CC6E-34710D843E78}"/>
              </a:ext>
            </a:extLst>
          </p:cNvPr>
          <p:cNvSpPr txBox="1"/>
          <p:nvPr/>
        </p:nvSpPr>
        <p:spPr>
          <a:xfrm>
            <a:off x="6096000" y="1450638"/>
            <a:ext cx="2145175" cy="369332"/>
          </a:xfrm>
          <a:prstGeom prst="rect">
            <a:avLst/>
          </a:prstGeom>
          <a:noFill/>
        </p:spPr>
        <p:txBody>
          <a:bodyPr wrap="square" rtlCol="0">
            <a:spAutoFit/>
          </a:bodyPr>
          <a:lstStyle/>
          <a:p>
            <a:pPr algn="ctr"/>
            <a:r>
              <a:rPr lang="en-US" dirty="0"/>
              <a:t>Reference</a:t>
            </a:r>
          </a:p>
        </p:txBody>
      </p:sp>
    </p:spTree>
    <p:extLst>
      <p:ext uri="{BB962C8B-B14F-4D97-AF65-F5344CB8AC3E}">
        <p14:creationId xmlns:p14="http://schemas.microsoft.com/office/powerpoint/2010/main" val="381242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71260654-231D-BDB2-2BAD-2A5E07D04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063" y="262288"/>
            <a:ext cx="1930406" cy="1930406"/>
          </a:xfrm>
          <a:prstGeom prst="rect">
            <a:avLst/>
          </a:prstGeom>
        </p:spPr>
      </p:pic>
      <p:pic>
        <p:nvPicPr>
          <p:cNvPr id="6" name="Picture 5" descr="A picture containing outdoor, ground, sky, dirt&#10;&#10;Description automatically generated">
            <a:extLst>
              <a:ext uri="{FF2B5EF4-FFF2-40B4-BE49-F238E27FC236}">
                <a16:creationId xmlns:a16="http://schemas.microsoft.com/office/drawing/2014/main" id="{006DC04B-38B3-BF3B-CCB5-B51AFE88C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9357" y="262286"/>
            <a:ext cx="1930405" cy="1930405"/>
          </a:xfrm>
          <a:prstGeom prst="rect">
            <a:avLst/>
          </a:prstGeom>
        </p:spPr>
      </p:pic>
      <p:pic>
        <p:nvPicPr>
          <p:cNvPr id="8" name="Picture 7" descr="A picture containing text, wall, indoor, several&#10;&#10;Description automatically generated">
            <a:extLst>
              <a:ext uri="{FF2B5EF4-FFF2-40B4-BE49-F238E27FC236}">
                <a16:creationId xmlns:a16="http://schemas.microsoft.com/office/drawing/2014/main" id="{CE34E9FE-2B06-79D8-40B2-CCB89A0D8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3650" y="262286"/>
            <a:ext cx="1930404" cy="1930404"/>
          </a:xfrm>
          <a:prstGeom prst="rect">
            <a:avLst/>
          </a:prstGeom>
        </p:spPr>
      </p:pic>
      <p:pic>
        <p:nvPicPr>
          <p:cNvPr id="5" name="Picture 4" descr="A person with a beard&#10;&#10;Description automatically generated with low confidence">
            <a:extLst>
              <a:ext uri="{FF2B5EF4-FFF2-40B4-BE49-F238E27FC236}">
                <a16:creationId xmlns:a16="http://schemas.microsoft.com/office/drawing/2014/main" id="{2ABFA1D3-3470-C3CF-E141-DEBC0A227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0772" y="2492741"/>
            <a:ext cx="1930403" cy="1930403"/>
          </a:xfrm>
          <a:prstGeom prst="rect">
            <a:avLst/>
          </a:prstGeom>
        </p:spPr>
      </p:pic>
      <p:pic>
        <p:nvPicPr>
          <p:cNvPr id="9" name="Picture 8" descr="A picture containing person&#10;&#10;Description automatically generated">
            <a:extLst>
              <a:ext uri="{FF2B5EF4-FFF2-40B4-BE49-F238E27FC236}">
                <a16:creationId xmlns:a16="http://schemas.microsoft.com/office/drawing/2014/main" id="{AB97AFDD-096C-55C8-A7A3-4379B4B57C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0771" y="4646285"/>
            <a:ext cx="1930403" cy="1930403"/>
          </a:xfrm>
          <a:prstGeom prst="rect">
            <a:avLst/>
          </a:prstGeom>
        </p:spPr>
      </p:pic>
      <p:pic>
        <p:nvPicPr>
          <p:cNvPr id="13" name="Picture 12" descr="A person riding a bicycle with a cart attached to it&#10;&#10;Description automatically generated with medium confidence">
            <a:extLst>
              <a:ext uri="{FF2B5EF4-FFF2-40B4-BE49-F238E27FC236}">
                <a16:creationId xmlns:a16="http://schemas.microsoft.com/office/drawing/2014/main" id="{3789E2AB-E577-7693-7559-6DABA56A9E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5062" y="2492740"/>
            <a:ext cx="1930403" cy="1930403"/>
          </a:xfrm>
          <a:prstGeom prst="rect">
            <a:avLst/>
          </a:prstGeom>
        </p:spPr>
      </p:pic>
      <p:pic>
        <p:nvPicPr>
          <p:cNvPr id="15" name="Picture 14" descr="A person riding a horse&#10;&#10;Description automatically generated with medium confidence">
            <a:extLst>
              <a:ext uri="{FF2B5EF4-FFF2-40B4-BE49-F238E27FC236}">
                <a16:creationId xmlns:a16="http://schemas.microsoft.com/office/drawing/2014/main" id="{27E96DE9-A646-EB66-DC5E-08A83D0EDF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9352" y="2492740"/>
            <a:ext cx="1930402" cy="1930402"/>
          </a:xfrm>
          <a:prstGeom prst="rect">
            <a:avLst/>
          </a:prstGeom>
        </p:spPr>
      </p:pic>
      <p:pic>
        <p:nvPicPr>
          <p:cNvPr id="17" name="Picture 16" descr="A person sitting at a desk&#10;&#10;Description automatically generated with medium confidence">
            <a:extLst>
              <a:ext uri="{FF2B5EF4-FFF2-40B4-BE49-F238E27FC236}">
                <a16:creationId xmlns:a16="http://schemas.microsoft.com/office/drawing/2014/main" id="{82FABA6E-5170-7933-07C4-4E51642F41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3641" y="2492740"/>
            <a:ext cx="1930402" cy="1930402"/>
          </a:xfrm>
          <a:prstGeom prst="rect">
            <a:avLst/>
          </a:prstGeom>
        </p:spPr>
      </p:pic>
      <p:pic>
        <p:nvPicPr>
          <p:cNvPr id="19" name="Picture 18" descr="A person riding a bicycle with a cart attached to it&#10;&#10;Description automatically generated with low confidence">
            <a:extLst>
              <a:ext uri="{FF2B5EF4-FFF2-40B4-BE49-F238E27FC236}">
                <a16:creationId xmlns:a16="http://schemas.microsoft.com/office/drawing/2014/main" id="{4DA38F4C-D85F-BC54-F60E-595C183F8C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15061" y="4646284"/>
            <a:ext cx="1930403" cy="1930403"/>
          </a:xfrm>
          <a:prstGeom prst="rect">
            <a:avLst/>
          </a:prstGeom>
        </p:spPr>
      </p:pic>
      <p:pic>
        <p:nvPicPr>
          <p:cNvPr id="21" name="Picture 20" descr="A person riding a horse&#10;&#10;Description automatically generated">
            <a:extLst>
              <a:ext uri="{FF2B5EF4-FFF2-40B4-BE49-F238E27FC236}">
                <a16:creationId xmlns:a16="http://schemas.microsoft.com/office/drawing/2014/main" id="{6D05AC93-DDEC-87BB-F5E6-52360F8D70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9351" y="4646284"/>
            <a:ext cx="1930402" cy="1930402"/>
          </a:xfrm>
          <a:prstGeom prst="rect">
            <a:avLst/>
          </a:prstGeom>
        </p:spPr>
      </p:pic>
      <p:pic>
        <p:nvPicPr>
          <p:cNvPr id="23" name="Picture 22" descr="A person sitting at a desk&#10;&#10;Description automatically generated with medium confidence">
            <a:extLst>
              <a:ext uri="{FF2B5EF4-FFF2-40B4-BE49-F238E27FC236}">
                <a16:creationId xmlns:a16="http://schemas.microsoft.com/office/drawing/2014/main" id="{ACE83CA2-B8BC-BD83-96D9-182F8D7C92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3639" y="4641809"/>
            <a:ext cx="1930401" cy="1930401"/>
          </a:xfrm>
          <a:prstGeom prst="rect">
            <a:avLst/>
          </a:prstGeom>
        </p:spPr>
      </p:pic>
      <p:grpSp>
        <p:nvGrpSpPr>
          <p:cNvPr id="32" name="Group 31">
            <a:extLst>
              <a:ext uri="{FF2B5EF4-FFF2-40B4-BE49-F238E27FC236}">
                <a16:creationId xmlns:a16="http://schemas.microsoft.com/office/drawing/2014/main" id="{5DD1DA26-B503-1FB1-53FF-1F3A563B3E10}"/>
              </a:ext>
            </a:extLst>
          </p:cNvPr>
          <p:cNvGrpSpPr/>
          <p:nvPr/>
        </p:nvGrpSpPr>
        <p:grpSpPr>
          <a:xfrm>
            <a:off x="1687595" y="199182"/>
            <a:ext cx="2133264" cy="2136615"/>
            <a:chOff x="33556" y="-35066"/>
            <a:chExt cx="2859746" cy="2864236"/>
          </a:xfrm>
        </p:grpSpPr>
        <p:sp>
          <p:nvSpPr>
            <p:cNvPr id="29" name="TextBox 28">
              <a:extLst>
                <a:ext uri="{FF2B5EF4-FFF2-40B4-BE49-F238E27FC236}">
                  <a16:creationId xmlns:a16="http://schemas.microsoft.com/office/drawing/2014/main" id="{75262952-37BC-2B9E-3FF9-64088A592904}"/>
                </a:ext>
              </a:extLst>
            </p:cNvPr>
            <p:cNvSpPr txBox="1"/>
            <p:nvPr/>
          </p:nvSpPr>
          <p:spPr>
            <a:xfrm>
              <a:off x="640222" y="2281536"/>
              <a:ext cx="1666349" cy="453848"/>
            </a:xfrm>
            <a:prstGeom prst="rect">
              <a:avLst/>
            </a:prstGeom>
            <a:noFill/>
          </p:spPr>
          <p:txBody>
            <a:bodyPr wrap="none" rtlCol="0">
              <a:spAutoFit/>
            </a:bodyPr>
            <a:lstStyle/>
            <a:p>
              <a:r>
                <a:rPr lang="en-US" sz="1600" dirty="0">
                  <a:cs typeface="Times New Roman" panose="02020603050405020304" pitchFamily="18" charset="0"/>
                </a:rPr>
                <a:t>Input Person</a:t>
              </a:r>
            </a:p>
          </p:txBody>
        </p:sp>
        <p:sp>
          <p:nvSpPr>
            <p:cNvPr id="30" name="TextBox 29">
              <a:extLst>
                <a:ext uri="{FF2B5EF4-FFF2-40B4-BE49-F238E27FC236}">
                  <a16:creationId xmlns:a16="http://schemas.microsoft.com/office/drawing/2014/main" id="{41925969-6839-31DB-E8DF-7F77136B7B08}"/>
                </a:ext>
              </a:extLst>
            </p:cNvPr>
            <p:cNvSpPr txBox="1"/>
            <p:nvPr/>
          </p:nvSpPr>
          <p:spPr>
            <a:xfrm rot="16200000">
              <a:off x="1729952" y="1059722"/>
              <a:ext cx="1564832" cy="453848"/>
            </a:xfrm>
            <a:prstGeom prst="rect">
              <a:avLst/>
            </a:prstGeom>
            <a:noFill/>
          </p:spPr>
          <p:txBody>
            <a:bodyPr wrap="none" rtlCol="0">
              <a:spAutoFit/>
            </a:bodyPr>
            <a:lstStyle/>
            <a:p>
              <a:r>
                <a:rPr lang="en-US" sz="1600" dirty="0">
                  <a:cs typeface="Times New Roman" panose="02020603050405020304" pitchFamily="18" charset="0"/>
                </a:rPr>
                <a:t>Input Scene</a:t>
              </a:r>
            </a:p>
          </p:txBody>
        </p:sp>
        <p:cxnSp>
          <p:nvCxnSpPr>
            <p:cNvPr id="31" name="Straight Connector 30">
              <a:extLst>
                <a:ext uri="{FF2B5EF4-FFF2-40B4-BE49-F238E27FC236}">
                  <a16:creationId xmlns:a16="http://schemas.microsoft.com/office/drawing/2014/main" id="{91EEE0A7-C027-49F0-6C31-C3C4F779AFEC}"/>
                </a:ext>
              </a:extLst>
            </p:cNvPr>
            <p:cNvCxnSpPr>
              <a:cxnSpLocks/>
            </p:cNvCxnSpPr>
            <p:nvPr/>
          </p:nvCxnSpPr>
          <p:spPr>
            <a:xfrm>
              <a:off x="33556" y="-35066"/>
              <a:ext cx="2859746" cy="286423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0721D519-1E2D-092D-97BB-F71AB55C4DE8}"/>
              </a:ext>
            </a:extLst>
          </p:cNvPr>
          <p:cNvCxnSpPr>
            <a:cxnSpLocks/>
          </p:cNvCxnSpPr>
          <p:nvPr/>
        </p:nvCxnSpPr>
        <p:spPr>
          <a:xfrm>
            <a:off x="3820859" y="2335797"/>
            <a:ext cx="8767" cy="432583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523733-E955-2424-35BF-B886CAC772E6}"/>
              </a:ext>
            </a:extLst>
          </p:cNvPr>
          <p:cNvCxnSpPr>
            <a:cxnSpLocks/>
          </p:cNvCxnSpPr>
          <p:nvPr/>
        </p:nvCxnSpPr>
        <p:spPr>
          <a:xfrm flipH="1">
            <a:off x="3820859" y="2338710"/>
            <a:ext cx="6791412"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79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Partial Body Completions</a:t>
            </a:r>
          </a:p>
        </p:txBody>
      </p:sp>
      <p:sp>
        <p:nvSpPr>
          <p:cNvPr id="30" name="TextBox 29">
            <a:extLst>
              <a:ext uri="{FF2B5EF4-FFF2-40B4-BE49-F238E27FC236}">
                <a16:creationId xmlns:a16="http://schemas.microsoft.com/office/drawing/2014/main" id="{B7761849-1B81-DBB9-71E6-5C749702DC7B}"/>
              </a:ext>
            </a:extLst>
          </p:cNvPr>
          <p:cNvSpPr txBox="1"/>
          <p:nvPr/>
        </p:nvSpPr>
        <p:spPr>
          <a:xfrm>
            <a:off x="1214138" y="5971308"/>
            <a:ext cx="1213068" cy="369332"/>
          </a:xfrm>
          <a:prstGeom prst="rect">
            <a:avLst/>
          </a:prstGeom>
          <a:noFill/>
        </p:spPr>
        <p:txBody>
          <a:bodyPr wrap="square" rtlCol="0">
            <a:spAutoFit/>
          </a:bodyPr>
          <a:lstStyle/>
          <a:p>
            <a:pPr algn="ctr"/>
            <a:r>
              <a:rPr lang="en-US" dirty="0"/>
              <a:t>Input</a:t>
            </a:r>
          </a:p>
        </p:txBody>
      </p:sp>
      <p:sp>
        <p:nvSpPr>
          <p:cNvPr id="31" name="TextBox 30">
            <a:extLst>
              <a:ext uri="{FF2B5EF4-FFF2-40B4-BE49-F238E27FC236}">
                <a16:creationId xmlns:a16="http://schemas.microsoft.com/office/drawing/2014/main" id="{28B94657-806C-8C9F-CD52-4659CBB5F804}"/>
              </a:ext>
            </a:extLst>
          </p:cNvPr>
          <p:cNvSpPr txBox="1"/>
          <p:nvPr/>
        </p:nvSpPr>
        <p:spPr>
          <a:xfrm>
            <a:off x="6685768" y="5989026"/>
            <a:ext cx="1213068" cy="369332"/>
          </a:xfrm>
          <a:prstGeom prst="rect">
            <a:avLst/>
          </a:prstGeom>
          <a:noFill/>
        </p:spPr>
        <p:txBody>
          <a:bodyPr wrap="square" rtlCol="0">
            <a:spAutoFit/>
          </a:bodyPr>
          <a:lstStyle/>
          <a:p>
            <a:pPr algn="ctr"/>
            <a:r>
              <a:rPr lang="en-US" dirty="0"/>
              <a:t>Samples</a:t>
            </a:r>
          </a:p>
        </p:txBody>
      </p:sp>
      <p:sp>
        <p:nvSpPr>
          <p:cNvPr id="32" name="TextBox 31">
            <a:extLst>
              <a:ext uri="{FF2B5EF4-FFF2-40B4-BE49-F238E27FC236}">
                <a16:creationId xmlns:a16="http://schemas.microsoft.com/office/drawing/2014/main" id="{AC71329B-B581-F855-CC6E-34710D843E78}"/>
              </a:ext>
            </a:extLst>
          </p:cNvPr>
          <p:cNvSpPr txBox="1"/>
          <p:nvPr/>
        </p:nvSpPr>
        <p:spPr>
          <a:xfrm>
            <a:off x="6096000" y="1450638"/>
            <a:ext cx="2145175" cy="369332"/>
          </a:xfrm>
          <a:prstGeom prst="rect">
            <a:avLst/>
          </a:prstGeom>
          <a:noFill/>
        </p:spPr>
        <p:txBody>
          <a:bodyPr wrap="square" rtlCol="0">
            <a:spAutoFit/>
          </a:bodyPr>
          <a:lstStyle/>
          <a:p>
            <a:pPr algn="ctr"/>
            <a:r>
              <a:rPr lang="en-US" dirty="0"/>
              <a:t>Reference</a:t>
            </a:r>
          </a:p>
        </p:txBody>
      </p:sp>
      <p:pic>
        <p:nvPicPr>
          <p:cNvPr id="33" name="Picture 32" descr="A picture containing outdoor, tree, bin&#10;&#10;Description automatically generated">
            <a:extLst>
              <a:ext uri="{FF2B5EF4-FFF2-40B4-BE49-F238E27FC236}">
                <a16:creationId xmlns:a16="http://schemas.microsoft.com/office/drawing/2014/main" id="{3CA48490-93AB-A502-9D9B-42EE318E8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916" y="3979257"/>
            <a:ext cx="1958940" cy="1958940"/>
          </a:xfrm>
          <a:prstGeom prst="rect">
            <a:avLst/>
          </a:prstGeom>
        </p:spPr>
      </p:pic>
      <p:pic>
        <p:nvPicPr>
          <p:cNvPr id="34" name="Picture 33" descr="A person wearing a red shirt&#10;&#10;Description automatically generated with low confidence">
            <a:extLst>
              <a:ext uri="{FF2B5EF4-FFF2-40B4-BE49-F238E27FC236}">
                <a16:creationId xmlns:a16="http://schemas.microsoft.com/office/drawing/2014/main" id="{20AC0672-6152-55ED-D32D-76B9B7E62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9872" y="1863554"/>
            <a:ext cx="1958940" cy="1958940"/>
          </a:xfrm>
          <a:prstGeom prst="rect">
            <a:avLst/>
          </a:prstGeom>
        </p:spPr>
      </p:pic>
      <p:pic>
        <p:nvPicPr>
          <p:cNvPr id="35" name="Picture 34" descr="A person in a red shirt&#10;&#10;Description automatically generated with medium confidence">
            <a:extLst>
              <a:ext uri="{FF2B5EF4-FFF2-40B4-BE49-F238E27FC236}">
                <a16:creationId xmlns:a16="http://schemas.microsoft.com/office/drawing/2014/main" id="{DFA7B400-0743-9F7E-89B1-B457175E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925" y="1863554"/>
            <a:ext cx="1958940" cy="1958940"/>
          </a:xfrm>
          <a:prstGeom prst="rect">
            <a:avLst/>
          </a:prstGeom>
        </p:spPr>
      </p:pic>
      <p:pic>
        <p:nvPicPr>
          <p:cNvPr id="36" name="Picture 35" descr="A person playing golf&#10;&#10;Description automatically generated with medium confidence">
            <a:extLst>
              <a:ext uri="{FF2B5EF4-FFF2-40B4-BE49-F238E27FC236}">
                <a16:creationId xmlns:a16="http://schemas.microsoft.com/office/drawing/2014/main" id="{2394F5C0-3B34-606D-D744-725552FE13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8754" y="1863554"/>
            <a:ext cx="1958940" cy="1958940"/>
          </a:xfrm>
          <a:prstGeom prst="rect">
            <a:avLst/>
          </a:prstGeom>
        </p:spPr>
      </p:pic>
      <p:pic>
        <p:nvPicPr>
          <p:cNvPr id="37" name="Picture 36">
            <a:extLst>
              <a:ext uri="{FF2B5EF4-FFF2-40B4-BE49-F238E27FC236}">
                <a16:creationId xmlns:a16="http://schemas.microsoft.com/office/drawing/2014/main" id="{82F3E641-C85C-E8AD-782C-9AB8DB8BFB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2340" y="1854694"/>
            <a:ext cx="1958940" cy="1958940"/>
          </a:xfrm>
          <a:prstGeom prst="rect">
            <a:avLst/>
          </a:prstGeom>
        </p:spPr>
      </p:pic>
      <p:pic>
        <p:nvPicPr>
          <p:cNvPr id="38" name="Picture 37" descr="A picture containing outdoor, tree, trampoline, outdoor object&#10;&#10;Description automatically generated">
            <a:extLst>
              <a:ext uri="{FF2B5EF4-FFF2-40B4-BE49-F238E27FC236}">
                <a16:creationId xmlns:a16="http://schemas.microsoft.com/office/drawing/2014/main" id="{596692D7-1064-B9F6-C692-07F6C8AD16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8321" y="3986501"/>
            <a:ext cx="1958940" cy="1958940"/>
          </a:xfrm>
          <a:prstGeom prst="rect">
            <a:avLst/>
          </a:prstGeom>
        </p:spPr>
      </p:pic>
      <p:pic>
        <p:nvPicPr>
          <p:cNvPr id="39" name="Picture 38" descr="A picture containing outdoor, tree, trampoline, outdoor object&#10;&#10;Description automatically generated">
            <a:extLst>
              <a:ext uri="{FF2B5EF4-FFF2-40B4-BE49-F238E27FC236}">
                <a16:creationId xmlns:a16="http://schemas.microsoft.com/office/drawing/2014/main" id="{08750E3A-A765-1963-9FB8-5D07D7BC31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91925" y="3986501"/>
            <a:ext cx="1958940" cy="1958940"/>
          </a:xfrm>
          <a:prstGeom prst="rect">
            <a:avLst/>
          </a:prstGeom>
        </p:spPr>
      </p:pic>
      <p:pic>
        <p:nvPicPr>
          <p:cNvPr id="40" name="Picture 39" descr="A picture containing outdoor, tree&#10;&#10;Description automatically generated">
            <a:extLst>
              <a:ext uri="{FF2B5EF4-FFF2-40B4-BE49-F238E27FC236}">
                <a16:creationId xmlns:a16="http://schemas.microsoft.com/office/drawing/2014/main" id="{B48238DA-2D8F-1F5C-21D8-C489552BEB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92302" y="3979257"/>
            <a:ext cx="1958940" cy="1958940"/>
          </a:xfrm>
          <a:prstGeom prst="rect">
            <a:avLst/>
          </a:prstGeom>
        </p:spPr>
      </p:pic>
      <p:pic>
        <p:nvPicPr>
          <p:cNvPr id="41" name="Picture 40" descr="A person wearing a garment&#10;&#10;Description automatically generated with low confidence">
            <a:extLst>
              <a:ext uri="{FF2B5EF4-FFF2-40B4-BE49-F238E27FC236}">
                <a16:creationId xmlns:a16="http://schemas.microsoft.com/office/drawing/2014/main" id="{D94C3710-DDC3-597E-D98B-D2039DA349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8189" y="3995813"/>
            <a:ext cx="1958940" cy="1958940"/>
          </a:xfrm>
          <a:prstGeom prst="rect">
            <a:avLst/>
          </a:prstGeom>
        </p:spPr>
      </p:pic>
    </p:spTree>
    <p:extLst>
      <p:ext uri="{BB962C8B-B14F-4D97-AF65-F5344CB8AC3E}">
        <p14:creationId xmlns:p14="http://schemas.microsoft.com/office/powerpoint/2010/main" val="410712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Cloth Swapping</a:t>
            </a:r>
          </a:p>
        </p:txBody>
      </p:sp>
      <p:pic>
        <p:nvPicPr>
          <p:cNvPr id="21" name="Picture 20" descr="A person playing a piano&#10;&#10;Description automatically generated with medium confidence">
            <a:extLst>
              <a:ext uri="{FF2B5EF4-FFF2-40B4-BE49-F238E27FC236}">
                <a16:creationId xmlns:a16="http://schemas.microsoft.com/office/drawing/2014/main" id="{58A2D93B-AD65-321F-945C-A43204B83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02" y="3977643"/>
            <a:ext cx="1958940" cy="1958940"/>
          </a:xfrm>
          <a:prstGeom prst="rect">
            <a:avLst/>
          </a:prstGeom>
        </p:spPr>
      </p:pic>
      <p:pic>
        <p:nvPicPr>
          <p:cNvPr id="22" name="Picture 21" descr="A picture containing sport&#10;&#10;Description automatically generated">
            <a:extLst>
              <a:ext uri="{FF2B5EF4-FFF2-40B4-BE49-F238E27FC236}">
                <a16:creationId xmlns:a16="http://schemas.microsoft.com/office/drawing/2014/main" id="{B96E2B1C-5BAD-994E-553A-AAE5DAB7C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631" y="1869637"/>
            <a:ext cx="1958940" cy="1958940"/>
          </a:xfrm>
          <a:prstGeom prst="rect">
            <a:avLst/>
          </a:prstGeom>
        </p:spPr>
      </p:pic>
      <p:pic>
        <p:nvPicPr>
          <p:cNvPr id="23" name="Picture 22" descr="A person in a striped shirt&#10;&#10;Description automatically generated with medium confidence">
            <a:extLst>
              <a:ext uri="{FF2B5EF4-FFF2-40B4-BE49-F238E27FC236}">
                <a16:creationId xmlns:a16="http://schemas.microsoft.com/office/drawing/2014/main" id="{F726F786-CB6B-E856-7E68-52B720A51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5580" y="1863554"/>
            <a:ext cx="1958940" cy="1958940"/>
          </a:xfrm>
          <a:prstGeom prst="rect">
            <a:avLst/>
          </a:prstGeom>
        </p:spPr>
      </p:pic>
      <p:pic>
        <p:nvPicPr>
          <p:cNvPr id="24" name="Picture 23">
            <a:extLst>
              <a:ext uri="{FF2B5EF4-FFF2-40B4-BE49-F238E27FC236}">
                <a16:creationId xmlns:a16="http://schemas.microsoft.com/office/drawing/2014/main" id="{7752EE26-6E0C-29C8-E0BF-089E908467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302" y="1854695"/>
            <a:ext cx="1958940" cy="1958940"/>
          </a:xfrm>
          <a:prstGeom prst="rect">
            <a:avLst/>
          </a:prstGeom>
        </p:spPr>
      </p:pic>
      <p:pic>
        <p:nvPicPr>
          <p:cNvPr id="26" name="Picture 25" descr="A child playing a piano&#10;&#10;Description automatically generated with medium confidence">
            <a:extLst>
              <a:ext uri="{FF2B5EF4-FFF2-40B4-BE49-F238E27FC236}">
                <a16:creationId xmlns:a16="http://schemas.microsoft.com/office/drawing/2014/main" id="{1CD440B4-F4A1-EFA4-BB4D-E1609FFA92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0769" y="3977643"/>
            <a:ext cx="1958940" cy="1958940"/>
          </a:xfrm>
          <a:prstGeom prst="rect">
            <a:avLst/>
          </a:prstGeom>
        </p:spPr>
      </p:pic>
      <p:pic>
        <p:nvPicPr>
          <p:cNvPr id="27" name="Picture 26" descr="A child playing a piano&#10;&#10;Description automatically generated with medium confidence">
            <a:extLst>
              <a:ext uri="{FF2B5EF4-FFF2-40B4-BE49-F238E27FC236}">
                <a16:creationId xmlns:a16="http://schemas.microsoft.com/office/drawing/2014/main" id="{71F9BD82-DDBD-1070-493D-550C9BA4B8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4313" y="3998255"/>
            <a:ext cx="1958940" cy="1958940"/>
          </a:xfrm>
          <a:prstGeom prst="rect">
            <a:avLst/>
          </a:prstGeom>
        </p:spPr>
      </p:pic>
      <p:pic>
        <p:nvPicPr>
          <p:cNvPr id="28" name="Picture 27" descr="A child playing a piano&#10;&#10;Description automatically generated with medium confidence">
            <a:extLst>
              <a:ext uri="{FF2B5EF4-FFF2-40B4-BE49-F238E27FC236}">
                <a16:creationId xmlns:a16="http://schemas.microsoft.com/office/drawing/2014/main" id="{219C8C4F-E36C-9713-20B1-A785315933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4586" y="3995361"/>
            <a:ext cx="1958940" cy="1958940"/>
          </a:xfrm>
          <a:prstGeom prst="rect">
            <a:avLst/>
          </a:prstGeom>
        </p:spPr>
      </p:pic>
      <p:pic>
        <p:nvPicPr>
          <p:cNvPr id="29" name="Picture 28" descr="A person playing a piano&#10;&#10;Description automatically generated">
            <a:extLst>
              <a:ext uri="{FF2B5EF4-FFF2-40B4-BE49-F238E27FC236}">
                <a16:creationId xmlns:a16="http://schemas.microsoft.com/office/drawing/2014/main" id="{DAC05D23-F81F-747B-6629-9E0C212CA6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94859" y="3977643"/>
            <a:ext cx="1958940" cy="1958940"/>
          </a:xfrm>
          <a:prstGeom prst="rect">
            <a:avLst/>
          </a:prstGeom>
        </p:spPr>
      </p:pic>
      <p:sp>
        <p:nvSpPr>
          <p:cNvPr id="39" name="TextBox 38">
            <a:extLst>
              <a:ext uri="{FF2B5EF4-FFF2-40B4-BE49-F238E27FC236}">
                <a16:creationId xmlns:a16="http://schemas.microsoft.com/office/drawing/2014/main" id="{B41134E4-85B6-62D2-4BF7-007B624F757B}"/>
              </a:ext>
            </a:extLst>
          </p:cNvPr>
          <p:cNvSpPr txBox="1"/>
          <p:nvPr/>
        </p:nvSpPr>
        <p:spPr>
          <a:xfrm>
            <a:off x="1214138" y="5971308"/>
            <a:ext cx="1213068" cy="369332"/>
          </a:xfrm>
          <a:prstGeom prst="rect">
            <a:avLst/>
          </a:prstGeom>
          <a:noFill/>
        </p:spPr>
        <p:txBody>
          <a:bodyPr wrap="square" rtlCol="0">
            <a:spAutoFit/>
          </a:bodyPr>
          <a:lstStyle/>
          <a:p>
            <a:pPr algn="ctr"/>
            <a:r>
              <a:rPr lang="en-US" dirty="0"/>
              <a:t>Input</a:t>
            </a:r>
          </a:p>
        </p:txBody>
      </p:sp>
      <p:sp>
        <p:nvSpPr>
          <p:cNvPr id="40" name="TextBox 39">
            <a:extLst>
              <a:ext uri="{FF2B5EF4-FFF2-40B4-BE49-F238E27FC236}">
                <a16:creationId xmlns:a16="http://schemas.microsoft.com/office/drawing/2014/main" id="{2C950F79-2F98-D422-D788-D63CA5F8A1C2}"/>
              </a:ext>
            </a:extLst>
          </p:cNvPr>
          <p:cNvSpPr txBox="1"/>
          <p:nvPr/>
        </p:nvSpPr>
        <p:spPr>
          <a:xfrm>
            <a:off x="6685768" y="5989026"/>
            <a:ext cx="1213068" cy="369332"/>
          </a:xfrm>
          <a:prstGeom prst="rect">
            <a:avLst/>
          </a:prstGeom>
          <a:noFill/>
        </p:spPr>
        <p:txBody>
          <a:bodyPr wrap="square" rtlCol="0">
            <a:spAutoFit/>
          </a:bodyPr>
          <a:lstStyle/>
          <a:p>
            <a:pPr algn="ctr"/>
            <a:r>
              <a:rPr lang="en-US" dirty="0"/>
              <a:t>Samples</a:t>
            </a:r>
          </a:p>
        </p:txBody>
      </p:sp>
      <p:sp>
        <p:nvSpPr>
          <p:cNvPr id="41" name="TextBox 40">
            <a:extLst>
              <a:ext uri="{FF2B5EF4-FFF2-40B4-BE49-F238E27FC236}">
                <a16:creationId xmlns:a16="http://schemas.microsoft.com/office/drawing/2014/main" id="{5248569C-41F5-72DA-6AF5-13E45C9B7873}"/>
              </a:ext>
            </a:extLst>
          </p:cNvPr>
          <p:cNvSpPr txBox="1"/>
          <p:nvPr/>
        </p:nvSpPr>
        <p:spPr>
          <a:xfrm>
            <a:off x="6096000" y="1450638"/>
            <a:ext cx="2145175" cy="369332"/>
          </a:xfrm>
          <a:prstGeom prst="rect">
            <a:avLst/>
          </a:prstGeom>
          <a:noFill/>
        </p:spPr>
        <p:txBody>
          <a:bodyPr wrap="square" rtlCol="0">
            <a:spAutoFit/>
          </a:bodyPr>
          <a:lstStyle/>
          <a:p>
            <a:pPr algn="ctr"/>
            <a:r>
              <a:rPr lang="en-US" dirty="0"/>
              <a:t>Reference clothes</a:t>
            </a:r>
          </a:p>
        </p:txBody>
      </p:sp>
      <p:pic>
        <p:nvPicPr>
          <p:cNvPr id="44" name="Picture 43">
            <a:extLst>
              <a:ext uri="{FF2B5EF4-FFF2-40B4-BE49-F238E27FC236}">
                <a16:creationId xmlns:a16="http://schemas.microsoft.com/office/drawing/2014/main" id="{34682DD9-CCD8-5CC4-41CA-910FCB9627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5874" y="1836199"/>
            <a:ext cx="1977436" cy="1977436"/>
          </a:xfrm>
          <a:prstGeom prst="rect">
            <a:avLst/>
          </a:prstGeom>
        </p:spPr>
      </p:pic>
    </p:spTree>
    <p:extLst>
      <p:ext uri="{BB962C8B-B14F-4D97-AF65-F5344CB8AC3E}">
        <p14:creationId xmlns:p14="http://schemas.microsoft.com/office/powerpoint/2010/main" val="358705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Cloth Swapping</a:t>
            </a:r>
          </a:p>
        </p:txBody>
      </p:sp>
      <p:sp>
        <p:nvSpPr>
          <p:cNvPr id="39" name="TextBox 38">
            <a:extLst>
              <a:ext uri="{FF2B5EF4-FFF2-40B4-BE49-F238E27FC236}">
                <a16:creationId xmlns:a16="http://schemas.microsoft.com/office/drawing/2014/main" id="{B41134E4-85B6-62D2-4BF7-007B624F757B}"/>
              </a:ext>
            </a:extLst>
          </p:cNvPr>
          <p:cNvSpPr txBox="1"/>
          <p:nvPr/>
        </p:nvSpPr>
        <p:spPr>
          <a:xfrm>
            <a:off x="1214138" y="5971308"/>
            <a:ext cx="1213068" cy="369332"/>
          </a:xfrm>
          <a:prstGeom prst="rect">
            <a:avLst/>
          </a:prstGeom>
          <a:noFill/>
        </p:spPr>
        <p:txBody>
          <a:bodyPr wrap="square" rtlCol="0">
            <a:spAutoFit/>
          </a:bodyPr>
          <a:lstStyle/>
          <a:p>
            <a:pPr algn="ctr"/>
            <a:r>
              <a:rPr lang="en-US" dirty="0"/>
              <a:t>Input</a:t>
            </a:r>
          </a:p>
        </p:txBody>
      </p:sp>
      <p:sp>
        <p:nvSpPr>
          <p:cNvPr id="40" name="TextBox 39">
            <a:extLst>
              <a:ext uri="{FF2B5EF4-FFF2-40B4-BE49-F238E27FC236}">
                <a16:creationId xmlns:a16="http://schemas.microsoft.com/office/drawing/2014/main" id="{2C950F79-2F98-D422-D788-D63CA5F8A1C2}"/>
              </a:ext>
            </a:extLst>
          </p:cNvPr>
          <p:cNvSpPr txBox="1"/>
          <p:nvPr/>
        </p:nvSpPr>
        <p:spPr>
          <a:xfrm>
            <a:off x="6685768" y="5989026"/>
            <a:ext cx="1213068" cy="369332"/>
          </a:xfrm>
          <a:prstGeom prst="rect">
            <a:avLst/>
          </a:prstGeom>
          <a:noFill/>
        </p:spPr>
        <p:txBody>
          <a:bodyPr wrap="square" rtlCol="0">
            <a:spAutoFit/>
          </a:bodyPr>
          <a:lstStyle/>
          <a:p>
            <a:pPr algn="ctr"/>
            <a:r>
              <a:rPr lang="en-US" dirty="0"/>
              <a:t>Samples</a:t>
            </a:r>
          </a:p>
        </p:txBody>
      </p:sp>
      <p:sp>
        <p:nvSpPr>
          <p:cNvPr id="41" name="TextBox 40">
            <a:extLst>
              <a:ext uri="{FF2B5EF4-FFF2-40B4-BE49-F238E27FC236}">
                <a16:creationId xmlns:a16="http://schemas.microsoft.com/office/drawing/2014/main" id="{5248569C-41F5-72DA-6AF5-13E45C9B7873}"/>
              </a:ext>
            </a:extLst>
          </p:cNvPr>
          <p:cNvSpPr txBox="1"/>
          <p:nvPr/>
        </p:nvSpPr>
        <p:spPr>
          <a:xfrm>
            <a:off x="6096000" y="1450638"/>
            <a:ext cx="2145175" cy="369332"/>
          </a:xfrm>
          <a:prstGeom prst="rect">
            <a:avLst/>
          </a:prstGeom>
          <a:noFill/>
        </p:spPr>
        <p:txBody>
          <a:bodyPr wrap="square" rtlCol="0">
            <a:spAutoFit/>
          </a:bodyPr>
          <a:lstStyle/>
          <a:p>
            <a:pPr algn="ctr"/>
            <a:r>
              <a:rPr lang="en-US" dirty="0"/>
              <a:t>Reference clothes</a:t>
            </a:r>
          </a:p>
        </p:txBody>
      </p:sp>
      <p:pic>
        <p:nvPicPr>
          <p:cNvPr id="30" name="Picture 29">
            <a:extLst>
              <a:ext uri="{FF2B5EF4-FFF2-40B4-BE49-F238E27FC236}">
                <a16:creationId xmlns:a16="http://schemas.microsoft.com/office/drawing/2014/main" id="{6943908A-3458-224F-CEA8-B022B2220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9776" y="1873682"/>
            <a:ext cx="1977436" cy="1977436"/>
          </a:xfrm>
          <a:prstGeom prst="rect">
            <a:avLst/>
          </a:prstGeom>
        </p:spPr>
      </p:pic>
      <p:pic>
        <p:nvPicPr>
          <p:cNvPr id="32" name="Picture 31" descr="A person in a hard hat talking on a cell phone&#10;&#10;Description automatically generated with medium confidence">
            <a:extLst>
              <a:ext uri="{FF2B5EF4-FFF2-40B4-BE49-F238E27FC236}">
                <a16:creationId xmlns:a16="http://schemas.microsoft.com/office/drawing/2014/main" id="{619F85A6-C761-63B5-6438-C254DC880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302" y="1863554"/>
            <a:ext cx="1977436" cy="1977436"/>
          </a:xfrm>
          <a:prstGeom prst="rect">
            <a:avLst/>
          </a:prstGeom>
        </p:spPr>
      </p:pic>
      <p:pic>
        <p:nvPicPr>
          <p:cNvPr id="33" name="Picture 32">
            <a:extLst>
              <a:ext uri="{FF2B5EF4-FFF2-40B4-BE49-F238E27FC236}">
                <a16:creationId xmlns:a16="http://schemas.microsoft.com/office/drawing/2014/main" id="{579F4483-78AC-6B7A-D4FD-BD4838AF2E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9609" y="1845058"/>
            <a:ext cx="1977436" cy="1977436"/>
          </a:xfrm>
          <a:prstGeom prst="rect">
            <a:avLst/>
          </a:prstGeom>
        </p:spPr>
      </p:pic>
      <p:pic>
        <p:nvPicPr>
          <p:cNvPr id="34" name="Picture 33" descr="A person sitting at a desk&#10;&#10;Description automatically generated with medium confidence">
            <a:extLst>
              <a:ext uri="{FF2B5EF4-FFF2-40B4-BE49-F238E27FC236}">
                <a16:creationId xmlns:a16="http://schemas.microsoft.com/office/drawing/2014/main" id="{8B2C7D2A-569E-71D9-7801-7B22A60A97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9776" y="3959147"/>
            <a:ext cx="1977436" cy="1977436"/>
          </a:xfrm>
          <a:prstGeom prst="rect">
            <a:avLst/>
          </a:prstGeom>
        </p:spPr>
      </p:pic>
      <p:pic>
        <p:nvPicPr>
          <p:cNvPr id="35" name="Picture 34" descr="A person sitting at a desk&#10;&#10;Description automatically generated with medium confidence">
            <a:extLst>
              <a:ext uri="{FF2B5EF4-FFF2-40B4-BE49-F238E27FC236}">
                <a16:creationId xmlns:a16="http://schemas.microsoft.com/office/drawing/2014/main" id="{B49DD8B1-559C-A097-0368-220CD07421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0425" y="3968395"/>
            <a:ext cx="1977436" cy="1977436"/>
          </a:xfrm>
          <a:prstGeom prst="rect">
            <a:avLst/>
          </a:prstGeom>
        </p:spPr>
      </p:pic>
      <p:pic>
        <p:nvPicPr>
          <p:cNvPr id="36" name="Picture 35" descr="A person sitting at a desk&#10;&#10;Description automatically generated with medium confidence">
            <a:extLst>
              <a:ext uri="{FF2B5EF4-FFF2-40B4-BE49-F238E27FC236}">
                <a16:creationId xmlns:a16="http://schemas.microsoft.com/office/drawing/2014/main" id="{E801F772-A5FF-4ADD-197D-A27FE91197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1656" y="3986113"/>
            <a:ext cx="1977436" cy="1977436"/>
          </a:xfrm>
          <a:prstGeom prst="rect">
            <a:avLst/>
          </a:prstGeom>
        </p:spPr>
      </p:pic>
      <p:pic>
        <p:nvPicPr>
          <p:cNvPr id="37" name="Picture 36" descr="A person sitting at a desk&#10;&#10;Description automatically generated">
            <a:extLst>
              <a:ext uri="{FF2B5EF4-FFF2-40B4-BE49-F238E27FC236}">
                <a16:creationId xmlns:a16="http://schemas.microsoft.com/office/drawing/2014/main" id="{8B206D7F-9798-70C8-F418-E0EA4887F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135" y="3977642"/>
            <a:ext cx="1977436" cy="1977436"/>
          </a:xfrm>
          <a:prstGeom prst="rect">
            <a:avLst/>
          </a:prstGeom>
        </p:spPr>
      </p:pic>
      <p:pic>
        <p:nvPicPr>
          <p:cNvPr id="38" name="Picture 37" descr="A person sitting at a desk&#10;&#10;Description automatically generated with medium confidence">
            <a:extLst>
              <a:ext uri="{FF2B5EF4-FFF2-40B4-BE49-F238E27FC236}">
                <a16:creationId xmlns:a16="http://schemas.microsoft.com/office/drawing/2014/main" id="{FE58A0B4-C650-0DA1-D44D-8D8A779C2E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3959147"/>
            <a:ext cx="1977436" cy="1977436"/>
          </a:xfrm>
          <a:prstGeom prst="rect">
            <a:avLst/>
          </a:prstGeom>
        </p:spPr>
      </p:pic>
      <p:pic>
        <p:nvPicPr>
          <p:cNvPr id="42" name="Picture 41" descr="A picture containing person&#10;&#10;Description automatically generated">
            <a:extLst>
              <a:ext uri="{FF2B5EF4-FFF2-40B4-BE49-F238E27FC236}">
                <a16:creationId xmlns:a16="http://schemas.microsoft.com/office/drawing/2014/main" id="{23F847EB-F380-6BB4-A457-BE298215E2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1383" y="1863554"/>
            <a:ext cx="1958940" cy="1958940"/>
          </a:xfrm>
          <a:prstGeom prst="rect">
            <a:avLst/>
          </a:prstGeom>
        </p:spPr>
      </p:pic>
    </p:spTree>
    <p:extLst>
      <p:ext uri="{BB962C8B-B14F-4D97-AF65-F5344CB8AC3E}">
        <p14:creationId xmlns:p14="http://schemas.microsoft.com/office/powerpoint/2010/main" val="266940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F24A-9B79-4A59-53A0-9BFB0F7FEAC0}"/>
              </a:ext>
            </a:extLst>
          </p:cNvPr>
          <p:cNvSpPr>
            <a:spLocks noGrp="1"/>
          </p:cNvSpPr>
          <p:nvPr>
            <p:ph type="title"/>
          </p:nvPr>
        </p:nvSpPr>
        <p:spPr/>
        <p:txBody>
          <a:bodyPr/>
          <a:lstStyle/>
          <a:p>
            <a:r>
              <a:rPr lang="en-US" dirty="0"/>
              <a:t>Failure Cases</a:t>
            </a:r>
          </a:p>
        </p:txBody>
      </p:sp>
      <p:pic>
        <p:nvPicPr>
          <p:cNvPr id="5" name="Picture 4" descr="A picture containing outdoor&#10;&#10;Description automatically generated">
            <a:extLst>
              <a:ext uri="{FF2B5EF4-FFF2-40B4-BE49-F238E27FC236}">
                <a16:creationId xmlns:a16="http://schemas.microsoft.com/office/drawing/2014/main" id="{3C88DAD8-F534-A330-EDFA-2F724C771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798" y="3955647"/>
            <a:ext cx="1625600" cy="1625600"/>
          </a:xfrm>
          <a:prstGeom prst="rect">
            <a:avLst/>
          </a:prstGeom>
        </p:spPr>
      </p:pic>
      <p:pic>
        <p:nvPicPr>
          <p:cNvPr id="7" name="Picture 6" descr="A picture containing tree, window&#10;&#10;Description automatically generated">
            <a:extLst>
              <a:ext uri="{FF2B5EF4-FFF2-40B4-BE49-F238E27FC236}">
                <a16:creationId xmlns:a16="http://schemas.microsoft.com/office/drawing/2014/main" id="{0ADEDF6F-6D8D-F193-F1A6-49AE60505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6230" y="1779606"/>
            <a:ext cx="1625600" cy="1625600"/>
          </a:xfrm>
          <a:prstGeom prst="rect">
            <a:avLst/>
          </a:prstGeom>
        </p:spPr>
      </p:pic>
      <p:pic>
        <p:nvPicPr>
          <p:cNvPr id="13" name="Picture 12" descr="A person wearing a green tank top&#10;&#10;Description automatically generated with low confidence">
            <a:extLst>
              <a:ext uri="{FF2B5EF4-FFF2-40B4-BE49-F238E27FC236}">
                <a16:creationId xmlns:a16="http://schemas.microsoft.com/office/drawing/2014/main" id="{25AD238B-4202-0768-87B0-85D889751A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662" y="1785072"/>
            <a:ext cx="1625600" cy="1625600"/>
          </a:xfrm>
          <a:prstGeom prst="rect">
            <a:avLst/>
          </a:prstGeom>
        </p:spPr>
      </p:pic>
      <p:pic>
        <p:nvPicPr>
          <p:cNvPr id="15" name="Picture 14" descr="A person in a hard hat talking on a cell phone&#10;&#10;Description automatically generated with medium confidence">
            <a:extLst>
              <a:ext uri="{FF2B5EF4-FFF2-40B4-BE49-F238E27FC236}">
                <a16:creationId xmlns:a16="http://schemas.microsoft.com/office/drawing/2014/main" id="{747D2D80-002C-9C0E-E916-75A8A45FE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6446" y="3955647"/>
            <a:ext cx="1625600" cy="1625600"/>
          </a:xfrm>
          <a:prstGeom prst="rect">
            <a:avLst/>
          </a:prstGeom>
        </p:spPr>
      </p:pic>
      <p:pic>
        <p:nvPicPr>
          <p:cNvPr id="21" name="Picture 20" descr="A picture containing tree, outdoor&#10;&#10;Description automatically generated">
            <a:extLst>
              <a:ext uri="{FF2B5EF4-FFF2-40B4-BE49-F238E27FC236}">
                <a16:creationId xmlns:a16="http://schemas.microsoft.com/office/drawing/2014/main" id="{DE54955D-C683-E9D5-730C-FF8DE27F3C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3094" y="725666"/>
            <a:ext cx="2679540" cy="2679540"/>
          </a:xfrm>
          <a:prstGeom prst="rect">
            <a:avLst/>
          </a:prstGeom>
        </p:spPr>
      </p:pic>
      <p:pic>
        <p:nvPicPr>
          <p:cNvPr id="23" name="Picture 22" descr="A person skiing down a slope&#10;&#10;Description automatically generated with low confidence">
            <a:extLst>
              <a:ext uri="{FF2B5EF4-FFF2-40B4-BE49-F238E27FC236}">
                <a16:creationId xmlns:a16="http://schemas.microsoft.com/office/drawing/2014/main" id="{CD98901A-53C5-ECBE-05B0-38EB155AE8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3093" y="3955646"/>
            <a:ext cx="2679539" cy="2679539"/>
          </a:xfrm>
          <a:prstGeom prst="rect">
            <a:avLst/>
          </a:prstGeom>
        </p:spPr>
      </p:pic>
      <p:sp>
        <p:nvSpPr>
          <p:cNvPr id="3" name="Content Placeholder 2">
            <a:extLst>
              <a:ext uri="{FF2B5EF4-FFF2-40B4-BE49-F238E27FC236}">
                <a16:creationId xmlns:a16="http://schemas.microsoft.com/office/drawing/2014/main" id="{37E3FBBE-C486-0174-F155-EF1853738649}"/>
              </a:ext>
            </a:extLst>
          </p:cNvPr>
          <p:cNvSpPr txBox="1">
            <a:spLocks/>
          </p:cNvSpPr>
          <p:nvPr/>
        </p:nvSpPr>
        <p:spPr>
          <a:xfrm>
            <a:off x="808042" y="2750445"/>
            <a:ext cx="9182214" cy="23655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Faces &amp; limbs are bad due </a:t>
            </a:r>
            <a:br>
              <a:rPr lang="en-US" sz="2600" dirty="0"/>
            </a:br>
            <a:r>
              <a:rPr lang="en-US" sz="2600" dirty="0"/>
              <a:t>to Stable Diffusion’s VAE.</a:t>
            </a:r>
          </a:p>
          <a:p>
            <a:r>
              <a:rPr lang="en-US" sz="2600" dirty="0"/>
              <a:t>Harmonization is off (top).</a:t>
            </a:r>
          </a:p>
          <a:p>
            <a:r>
              <a:rPr lang="en-US" sz="2600" dirty="0"/>
              <a:t>Humans not fully </a:t>
            </a:r>
            <a:br>
              <a:rPr lang="en-US" sz="2600" dirty="0"/>
            </a:br>
            <a:r>
              <a:rPr lang="en-US" sz="2600" dirty="0"/>
              <a:t>reposed (bottom). </a:t>
            </a:r>
          </a:p>
        </p:txBody>
      </p:sp>
    </p:spTree>
    <p:extLst>
      <p:ext uri="{BB962C8B-B14F-4D97-AF65-F5344CB8AC3E}">
        <p14:creationId xmlns:p14="http://schemas.microsoft.com/office/powerpoint/2010/main" val="3365593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9044-F64F-4968-8235-D29C4BC3EA23}"/>
              </a:ext>
            </a:extLst>
          </p:cNvPr>
          <p:cNvSpPr>
            <a:spLocks noGrp="1"/>
          </p:cNvSpPr>
          <p:nvPr>
            <p:ph type="title"/>
          </p:nvPr>
        </p:nvSpPr>
        <p:spPr/>
        <p:txBody>
          <a:bodyPr/>
          <a:lstStyle/>
          <a:p>
            <a:r>
              <a:rPr lang="en-US" dirty="0"/>
              <a:t>In summary</a:t>
            </a:r>
          </a:p>
        </p:txBody>
      </p:sp>
      <p:sp>
        <p:nvSpPr>
          <p:cNvPr id="61" name="TextBox 60">
            <a:extLst>
              <a:ext uri="{FF2B5EF4-FFF2-40B4-BE49-F238E27FC236}">
                <a16:creationId xmlns:a16="http://schemas.microsoft.com/office/drawing/2014/main" id="{39BDAE5E-13A6-64E0-86FE-5E6D2AAE3B7C}"/>
              </a:ext>
            </a:extLst>
          </p:cNvPr>
          <p:cNvSpPr txBox="1"/>
          <p:nvPr/>
        </p:nvSpPr>
        <p:spPr>
          <a:xfrm>
            <a:off x="1099596" y="5835547"/>
            <a:ext cx="10836096" cy="369332"/>
          </a:xfrm>
          <a:prstGeom prst="rect">
            <a:avLst/>
          </a:prstGeom>
          <a:noFill/>
        </p:spPr>
        <p:txBody>
          <a:bodyPr wrap="square">
            <a:spAutoFit/>
          </a:bodyPr>
          <a:lstStyle/>
          <a:p>
            <a:pPr algn="r"/>
            <a:r>
              <a:rPr lang="en-US" dirty="0"/>
              <a:t>Putting People in Their Place: Affordance-Aware Human Insertion into Scenes. </a:t>
            </a:r>
            <a:r>
              <a:rPr lang="en-US" i="1" dirty="0"/>
              <a:t>CVPR 2023</a:t>
            </a:r>
          </a:p>
        </p:txBody>
      </p:sp>
      <p:sp>
        <p:nvSpPr>
          <p:cNvPr id="9" name="Rectangle: Rounded Corners 31">
            <a:extLst>
              <a:ext uri="{FF2B5EF4-FFF2-40B4-BE49-F238E27FC236}">
                <a16:creationId xmlns:a16="http://schemas.microsoft.com/office/drawing/2014/main" id="{8A74FCCB-62E9-CE00-2767-B03B00E8DFFA}"/>
              </a:ext>
            </a:extLst>
          </p:cNvPr>
          <p:cNvSpPr/>
          <p:nvPr/>
        </p:nvSpPr>
        <p:spPr>
          <a:xfrm>
            <a:off x="4981919" y="1442609"/>
            <a:ext cx="2466109" cy="3939619"/>
          </a:xfrm>
          <a:prstGeom prst="roundRect">
            <a:avLst>
              <a:gd name="adj" fmla="val 1150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6977794-4911-57ED-244F-F13A044C00E1}"/>
              </a:ext>
            </a:extLst>
          </p:cNvPr>
          <p:cNvSpPr txBox="1"/>
          <p:nvPr/>
        </p:nvSpPr>
        <p:spPr>
          <a:xfrm>
            <a:off x="5093475" y="1562648"/>
            <a:ext cx="2199000" cy="369332"/>
          </a:xfrm>
          <a:prstGeom prst="rect">
            <a:avLst/>
          </a:prstGeom>
          <a:noFill/>
        </p:spPr>
        <p:txBody>
          <a:bodyPr wrap="none" rtlCol="0">
            <a:spAutoFit/>
          </a:bodyPr>
          <a:lstStyle/>
          <a:p>
            <a:pPr algn="ctr"/>
            <a:r>
              <a:rPr lang="en-US" dirty="0"/>
              <a:t>Affordance Insertions</a:t>
            </a:r>
          </a:p>
        </p:txBody>
      </p:sp>
      <p:sp>
        <p:nvSpPr>
          <p:cNvPr id="11" name="Rectangle: Rounded Corners 33">
            <a:extLst>
              <a:ext uri="{FF2B5EF4-FFF2-40B4-BE49-F238E27FC236}">
                <a16:creationId xmlns:a16="http://schemas.microsoft.com/office/drawing/2014/main" id="{0224C010-706C-5254-32EC-0D478DAA1EEA}"/>
              </a:ext>
            </a:extLst>
          </p:cNvPr>
          <p:cNvSpPr/>
          <p:nvPr/>
        </p:nvSpPr>
        <p:spPr>
          <a:xfrm>
            <a:off x="5139419" y="4526994"/>
            <a:ext cx="2107096" cy="628153"/>
          </a:xfrm>
          <a:prstGeom prst="round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Pixels</a:t>
            </a:r>
          </a:p>
        </p:txBody>
      </p:sp>
      <p:sp>
        <p:nvSpPr>
          <p:cNvPr id="12" name="Rectangle: Rounded Corners 36">
            <a:extLst>
              <a:ext uri="{FF2B5EF4-FFF2-40B4-BE49-F238E27FC236}">
                <a16:creationId xmlns:a16="http://schemas.microsoft.com/office/drawing/2014/main" id="{7F6AA16A-8E8B-7601-3356-71BB6E58E0BA}"/>
              </a:ext>
            </a:extLst>
          </p:cNvPr>
          <p:cNvSpPr/>
          <p:nvPr/>
        </p:nvSpPr>
        <p:spPr>
          <a:xfrm>
            <a:off x="5139419" y="3295109"/>
            <a:ext cx="2107096" cy="628153"/>
          </a:xfrm>
          <a:prstGeom prst="round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Affordances</a:t>
            </a:r>
          </a:p>
        </p:txBody>
      </p:sp>
      <p:sp>
        <p:nvSpPr>
          <p:cNvPr id="14" name="Rectangle: Rounded Corners 40">
            <a:extLst>
              <a:ext uri="{FF2B5EF4-FFF2-40B4-BE49-F238E27FC236}">
                <a16:creationId xmlns:a16="http://schemas.microsoft.com/office/drawing/2014/main" id="{60CD2A33-59BC-F668-8E81-E1971F78CC4C}"/>
              </a:ext>
            </a:extLst>
          </p:cNvPr>
          <p:cNvSpPr/>
          <p:nvPr/>
        </p:nvSpPr>
        <p:spPr>
          <a:xfrm>
            <a:off x="5139419" y="2132962"/>
            <a:ext cx="2107096" cy="628153"/>
          </a:xfrm>
          <a:prstGeom prst="round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Insertions</a:t>
            </a:r>
          </a:p>
        </p:txBody>
      </p:sp>
      <p:cxnSp>
        <p:nvCxnSpPr>
          <p:cNvPr id="15" name="Straight Arrow Connector 14">
            <a:extLst>
              <a:ext uri="{FF2B5EF4-FFF2-40B4-BE49-F238E27FC236}">
                <a16:creationId xmlns:a16="http://schemas.microsoft.com/office/drawing/2014/main" id="{F8FC5358-9D5C-DFB0-0689-52B0CD850A7D}"/>
              </a:ext>
            </a:extLst>
          </p:cNvPr>
          <p:cNvCxnSpPr>
            <a:stCxn id="11" idx="0"/>
            <a:endCxn id="12" idx="2"/>
          </p:cNvCxnSpPr>
          <p:nvPr/>
        </p:nvCxnSpPr>
        <p:spPr>
          <a:xfrm flipV="1">
            <a:off x="6192967" y="3923262"/>
            <a:ext cx="0" cy="603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91F6CFC-6429-DA39-7FE0-DCF572DC39E7}"/>
              </a:ext>
            </a:extLst>
          </p:cNvPr>
          <p:cNvCxnSpPr>
            <a:cxnSpLocks/>
            <a:stCxn id="12" idx="0"/>
            <a:endCxn id="14" idx="2"/>
          </p:cNvCxnSpPr>
          <p:nvPr/>
        </p:nvCxnSpPr>
        <p:spPr>
          <a:xfrm flipV="1">
            <a:off x="6192967" y="2761115"/>
            <a:ext cx="0" cy="533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48">
            <a:extLst>
              <a:ext uri="{FF2B5EF4-FFF2-40B4-BE49-F238E27FC236}">
                <a16:creationId xmlns:a16="http://schemas.microsoft.com/office/drawing/2014/main" id="{4D03C539-018F-EC27-CAAA-C4F2A4386F2A}"/>
              </a:ext>
            </a:extLst>
          </p:cNvPr>
          <p:cNvSpPr/>
          <p:nvPr/>
        </p:nvSpPr>
        <p:spPr>
          <a:xfrm>
            <a:off x="7773681" y="2609443"/>
            <a:ext cx="2107096" cy="628153"/>
          </a:xfrm>
          <a:prstGeom prst="roundRect">
            <a:avLst/>
          </a:prstGeom>
          <a:solidFill>
            <a:schemeClr val="accent6">
              <a:lumMod val="20000"/>
              <a:lumOff val="8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Unconstrained Scene Hallucination</a:t>
            </a:r>
          </a:p>
        </p:txBody>
      </p:sp>
      <p:sp>
        <p:nvSpPr>
          <p:cNvPr id="21" name="Rectangle: Rounded Corners 49">
            <a:extLst>
              <a:ext uri="{FF2B5EF4-FFF2-40B4-BE49-F238E27FC236}">
                <a16:creationId xmlns:a16="http://schemas.microsoft.com/office/drawing/2014/main" id="{D5867655-E263-5B29-8910-F8D2EB30CD98}"/>
              </a:ext>
            </a:extLst>
          </p:cNvPr>
          <p:cNvSpPr/>
          <p:nvPr/>
        </p:nvSpPr>
        <p:spPr>
          <a:xfrm>
            <a:off x="7773681" y="1636797"/>
            <a:ext cx="2107096" cy="628153"/>
          </a:xfrm>
          <a:prstGeom prst="roundRect">
            <a:avLst/>
          </a:prstGeom>
          <a:solidFill>
            <a:schemeClr val="accent6">
              <a:lumMod val="20000"/>
              <a:lumOff val="8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Constrained Scene Hallucination</a:t>
            </a:r>
          </a:p>
        </p:txBody>
      </p:sp>
      <p:cxnSp>
        <p:nvCxnSpPr>
          <p:cNvPr id="23" name="Straight Arrow Connector 22">
            <a:extLst>
              <a:ext uri="{FF2B5EF4-FFF2-40B4-BE49-F238E27FC236}">
                <a16:creationId xmlns:a16="http://schemas.microsoft.com/office/drawing/2014/main" id="{AF2962A9-501A-1189-F42D-63D2D7A79E76}"/>
              </a:ext>
            </a:extLst>
          </p:cNvPr>
          <p:cNvCxnSpPr>
            <a:cxnSpLocks/>
            <a:stCxn id="14" idx="3"/>
            <a:endCxn id="20" idx="1"/>
          </p:cNvCxnSpPr>
          <p:nvPr/>
        </p:nvCxnSpPr>
        <p:spPr>
          <a:xfrm>
            <a:off x="7246515" y="2447039"/>
            <a:ext cx="527166" cy="476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1929358-CB67-BC2E-96CB-68521A08E88D}"/>
              </a:ext>
            </a:extLst>
          </p:cNvPr>
          <p:cNvCxnSpPr>
            <a:cxnSpLocks/>
            <a:stCxn id="14" idx="3"/>
            <a:endCxn id="21" idx="1"/>
          </p:cNvCxnSpPr>
          <p:nvPr/>
        </p:nvCxnSpPr>
        <p:spPr>
          <a:xfrm flipV="1">
            <a:off x="7246515" y="1950874"/>
            <a:ext cx="527166" cy="496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Rounded Corners 47">
            <a:extLst>
              <a:ext uri="{FF2B5EF4-FFF2-40B4-BE49-F238E27FC236}">
                <a16:creationId xmlns:a16="http://schemas.microsoft.com/office/drawing/2014/main" id="{D92514CD-39FA-E344-659B-6EA50D5EEB0C}"/>
              </a:ext>
            </a:extLst>
          </p:cNvPr>
          <p:cNvSpPr/>
          <p:nvPr/>
        </p:nvSpPr>
        <p:spPr>
          <a:xfrm>
            <a:off x="2397329" y="2671115"/>
            <a:ext cx="2185285" cy="628153"/>
          </a:xfrm>
          <a:prstGeom prst="round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Person</a:t>
            </a:r>
            <a:br>
              <a:rPr lang="en-US" dirty="0">
                <a:solidFill>
                  <a:schemeClr val="tx1"/>
                </a:solidFill>
              </a:rPr>
            </a:br>
            <a:r>
              <a:rPr lang="en-US" dirty="0">
                <a:solidFill>
                  <a:schemeClr val="tx1"/>
                </a:solidFill>
              </a:rPr>
              <a:t>Hallucination</a:t>
            </a:r>
          </a:p>
        </p:txBody>
      </p:sp>
      <p:sp>
        <p:nvSpPr>
          <p:cNvPr id="26" name="Rectangle: Rounded Corners 56">
            <a:extLst>
              <a:ext uri="{FF2B5EF4-FFF2-40B4-BE49-F238E27FC236}">
                <a16:creationId xmlns:a16="http://schemas.microsoft.com/office/drawing/2014/main" id="{23FDF7B5-D3F1-787F-D813-2260881D8378}"/>
              </a:ext>
            </a:extLst>
          </p:cNvPr>
          <p:cNvSpPr/>
          <p:nvPr/>
        </p:nvSpPr>
        <p:spPr>
          <a:xfrm>
            <a:off x="2397330" y="1661416"/>
            <a:ext cx="2185285" cy="628153"/>
          </a:xfrm>
          <a:prstGeom prst="round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Person </a:t>
            </a:r>
            <a:br>
              <a:rPr lang="en-US" dirty="0">
                <a:solidFill>
                  <a:schemeClr val="tx1"/>
                </a:solidFill>
              </a:rPr>
            </a:br>
            <a:r>
              <a:rPr lang="en-US" dirty="0">
                <a:solidFill>
                  <a:schemeClr val="tx1"/>
                </a:solidFill>
              </a:rPr>
              <a:t>Conditioned</a:t>
            </a:r>
          </a:p>
        </p:txBody>
      </p:sp>
      <p:cxnSp>
        <p:nvCxnSpPr>
          <p:cNvPr id="27" name="Straight Arrow Connector 26">
            <a:extLst>
              <a:ext uri="{FF2B5EF4-FFF2-40B4-BE49-F238E27FC236}">
                <a16:creationId xmlns:a16="http://schemas.microsoft.com/office/drawing/2014/main" id="{E2182061-DC20-78A0-902B-F9E69DBADF4D}"/>
              </a:ext>
            </a:extLst>
          </p:cNvPr>
          <p:cNvCxnSpPr>
            <a:cxnSpLocks/>
            <a:stCxn id="14" idx="1"/>
            <a:endCxn id="26" idx="3"/>
          </p:cNvCxnSpPr>
          <p:nvPr/>
        </p:nvCxnSpPr>
        <p:spPr>
          <a:xfrm flipH="1" flipV="1">
            <a:off x="4582615" y="1975493"/>
            <a:ext cx="556804" cy="471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895C4CE-DA09-5D22-27D2-7BA1CD683F4B}"/>
              </a:ext>
            </a:extLst>
          </p:cNvPr>
          <p:cNvCxnSpPr>
            <a:cxnSpLocks/>
            <a:stCxn id="14" idx="1"/>
            <a:endCxn id="19" idx="3"/>
          </p:cNvCxnSpPr>
          <p:nvPr/>
        </p:nvCxnSpPr>
        <p:spPr>
          <a:xfrm flipH="1">
            <a:off x="4582614" y="2447039"/>
            <a:ext cx="556805" cy="538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Rectangle: Rounded Corners 47">
            <a:extLst>
              <a:ext uri="{FF2B5EF4-FFF2-40B4-BE49-F238E27FC236}">
                <a16:creationId xmlns:a16="http://schemas.microsoft.com/office/drawing/2014/main" id="{258AC251-22B7-138B-9783-04A107D9FB5A}"/>
              </a:ext>
            </a:extLst>
          </p:cNvPr>
          <p:cNvSpPr/>
          <p:nvPr/>
        </p:nvSpPr>
        <p:spPr>
          <a:xfrm>
            <a:off x="2397329" y="3680814"/>
            <a:ext cx="2185285" cy="628153"/>
          </a:xfrm>
          <a:prstGeom prst="round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Partial Body</a:t>
            </a:r>
            <a:br>
              <a:rPr lang="en-US" dirty="0">
                <a:solidFill>
                  <a:schemeClr val="tx1"/>
                </a:solidFill>
              </a:rPr>
            </a:br>
            <a:r>
              <a:rPr lang="en-US" dirty="0">
                <a:solidFill>
                  <a:schemeClr val="tx1"/>
                </a:solidFill>
              </a:rPr>
              <a:t>Completion</a:t>
            </a:r>
          </a:p>
        </p:txBody>
      </p:sp>
      <p:cxnSp>
        <p:nvCxnSpPr>
          <p:cNvPr id="6" name="Straight Arrow Connector 5">
            <a:extLst>
              <a:ext uri="{FF2B5EF4-FFF2-40B4-BE49-F238E27FC236}">
                <a16:creationId xmlns:a16="http://schemas.microsoft.com/office/drawing/2014/main" id="{A5E7D4DC-5018-4A46-A3C5-D5317B2691D3}"/>
              </a:ext>
            </a:extLst>
          </p:cNvPr>
          <p:cNvCxnSpPr>
            <a:cxnSpLocks/>
            <a:endCxn id="3" idx="3"/>
          </p:cNvCxnSpPr>
          <p:nvPr/>
        </p:nvCxnSpPr>
        <p:spPr>
          <a:xfrm flipH="1">
            <a:off x="4582614" y="2447039"/>
            <a:ext cx="556805" cy="1547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47">
            <a:extLst>
              <a:ext uri="{FF2B5EF4-FFF2-40B4-BE49-F238E27FC236}">
                <a16:creationId xmlns:a16="http://schemas.microsoft.com/office/drawing/2014/main" id="{3E86FB16-D9AB-4135-566D-8ADBD4462C7B}"/>
              </a:ext>
            </a:extLst>
          </p:cNvPr>
          <p:cNvSpPr/>
          <p:nvPr/>
        </p:nvSpPr>
        <p:spPr>
          <a:xfrm>
            <a:off x="7773681" y="3680814"/>
            <a:ext cx="2107096" cy="628153"/>
          </a:xfrm>
          <a:prstGeom prst="round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Clothes</a:t>
            </a:r>
            <a:br>
              <a:rPr lang="en-US" dirty="0">
                <a:solidFill>
                  <a:schemeClr val="tx1"/>
                </a:solidFill>
              </a:rPr>
            </a:br>
            <a:r>
              <a:rPr lang="en-US" dirty="0">
                <a:solidFill>
                  <a:schemeClr val="tx1"/>
                </a:solidFill>
              </a:rPr>
              <a:t>Swapping</a:t>
            </a:r>
          </a:p>
        </p:txBody>
      </p:sp>
      <p:cxnSp>
        <p:nvCxnSpPr>
          <p:cNvPr id="16" name="Straight Arrow Connector 15">
            <a:extLst>
              <a:ext uri="{FF2B5EF4-FFF2-40B4-BE49-F238E27FC236}">
                <a16:creationId xmlns:a16="http://schemas.microsoft.com/office/drawing/2014/main" id="{8EE3250D-2EA1-D8AE-A5C4-A5E42A290FE5}"/>
              </a:ext>
            </a:extLst>
          </p:cNvPr>
          <p:cNvCxnSpPr>
            <a:cxnSpLocks/>
            <a:stCxn id="14" idx="3"/>
            <a:endCxn id="13" idx="1"/>
          </p:cNvCxnSpPr>
          <p:nvPr/>
        </p:nvCxnSpPr>
        <p:spPr>
          <a:xfrm>
            <a:off x="7246515" y="2447039"/>
            <a:ext cx="527166" cy="1547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750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83C5-7C03-E6A8-F8BF-2A411952F0A2}"/>
              </a:ext>
            </a:extLst>
          </p:cNvPr>
          <p:cNvSpPr>
            <a:spLocks noGrp="1"/>
          </p:cNvSpPr>
          <p:nvPr>
            <p:ph type="title"/>
          </p:nvPr>
        </p:nvSpPr>
        <p:spPr/>
        <p:txBody>
          <a:bodyPr/>
          <a:lstStyle/>
          <a:p>
            <a:r>
              <a:rPr lang="en-US" dirty="0"/>
              <a:t>Prior work: Affordance Learning</a:t>
            </a:r>
          </a:p>
        </p:txBody>
      </p:sp>
      <p:pic>
        <p:nvPicPr>
          <p:cNvPr id="4" name="Picture 3">
            <a:extLst>
              <a:ext uri="{FF2B5EF4-FFF2-40B4-BE49-F238E27FC236}">
                <a16:creationId xmlns:a16="http://schemas.microsoft.com/office/drawing/2014/main" id="{187243C2-DC29-360C-9A88-4B418D8A91CF}"/>
              </a:ext>
            </a:extLst>
          </p:cNvPr>
          <p:cNvPicPr>
            <a:picLocks noChangeAspect="1"/>
          </p:cNvPicPr>
          <p:nvPr/>
        </p:nvPicPr>
        <p:blipFill>
          <a:blip r:embed="rId3"/>
          <a:stretch>
            <a:fillRect/>
          </a:stretch>
        </p:blipFill>
        <p:spPr>
          <a:xfrm>
            <a:off x="7464708" y="1695119"/>
            <a:ext cx="4248873" cy="3427614"/>
          </a:xfrm>
          <a:prstGeom prst="rect">
            <a:avLst/>
          </a:prstGeom>
        </p:spPr>
      </p:pic>
      <p:pic>
        <p:nvPicPr>
          <p:cNvPr id="5" name="Picture 4">
            <a:extLst>
              <a:ext uri="{FF2B5EF4-FFF2-40B4-BE49-F238E27FC236}">
                <a16:creationId xmlns:a16="http://schemas.microsoft.com/office/drawing/2014/main" id="{4D006EA3-7E95-CD35-BA97-373DA3D4B636}"/>
              </a:ext>
            </a:extLst>
          </p:cNvPr>
          <p:cNvPicPr>
            <a:picLocks noChangeAspect="1"/>
          </p:cNvPicPr>
          <p:nvPr/>
        </p:nvPicPr>
        <p:blipFill>
          <a:blip r:embed="rId4"/>
          <a:stretch>
            <a:fillRect/>
          </a:stretch>
        </p:blipFill>
        <p:spPr>
          <a:xfrm>
            <a:off x="861299" y="4360527"/>
            <a:ext cx="6304344" cy="1324514"/>
          </a:xfrm>
          <a:prstGeom prst="rect">
            <a:avLst/>
          </a:prstGeom>
        </p:spPr>
      </p:pic>
      <p:pic>
        <p:nvPicPr>
          <p:cNvPr id="6" name="Picture 5">
            <a:extLst>
              <a:ext uri="{FF2B5EF4-FFF2-40B4-BE49-F238E27FC236}">
                <a16:creationId xmlns:a16="http://schemas.microsoft.com/office/drawing/2014/main" id="{0B2286AE-83F4-888B-C69D-43305AF93892}"/>
              </a:ext>
            </a:extLst>
          </p:cNvPr>
          <p:cNvPicPr>
            <a:picLocks noChangeAspect="1"/>
          </p:cNvPicPr>
          <p:nvPr/>
        </p:nvPicPr>
        <p:blipFill>
          <a:blip r:embed="rId5"/>
          <a:stretch>
            <a:fillRect/>
          </a:stretch>
        </p:blipFill>
        <p:spPr>
          <a:xfrm>
            <a:off x="908510" y="1817225"/>
            <a:ext cx="6209922" cy="2301019"/>
          </a:xfrm>
          <a:prstGeom prst="rect">
            <a:avLst/>
          </a:prstGeom>
        </p:spPr>
      </p:pic>
      <p:sp>
        <p:nvSpPr>
          <p:cNvPr id="7" name="TextBox 6">
            <a:extLst>
              <a:ext uri="{FF2B5EF4-FFF2-40B4-BE49-F238E27FC236}">
                <a16:creationId xmlns:a16="http://schemas.microsoft.com/office/drawing/2014/main" id="{91AAD3C5-0704-6F9B-9B21-79CC518A876A}"/>
              </a:ext>
            </a:extLst>
          </p:cNvPr>
          <p:cNvSpPr txBox="1"/>
          <p:nvPr/>
        </p:nvSpPr>
        <p:spPr>
          <a:xfrm>
            <a:off x="7338350" y="5840302"/>
            <a:ext cx="4524619" cy="461665"/>
          </a:xfrm>
          <a:prstGeom prst="rect">
            <a:avLst/>
          </a:prstGeom>
          <a:noFill/>
        </p:spPr>
        <p:txBody>
          <a:bodyPr wrap="square" rtlCol="0">
            <a:spAutoFit/>
          </a:bodyPr>
          <a:lstStyle/>
          <a:p>
            <a:pPr algn="r"/>
            <a:r>
              <a:rPr lang="en-US" sz="800" dirty="0"/>
              <a:t>People Watching: Human Actions as a Cue for Single View Geometry. </a:t>
            </a:r>
            <a:r>
              <a:rPr lang="en-US" sz="800" dirty="0" err="1"/>
              <a:t>Fouhey</a:t>
            </a:r>
            <a:r>
              <a:rPr lang="en-US" sz="800" dirty="0"/>
              <a:t> et al.</a:t>
            </a:r>
          </a:p>
          <a:p>
            <a:pPr algn="r"/>
            <a:r>
              <a:rPr lang="en-US" sz="800" dirty="0"/>
              <a:t>Scene semantics from long-term observation of people. </a:t>
            </a:r>
            <a:r>
              <a:rPr lang="en-US" sz="800" dirty="0" err="1"/>
              <a:t>Delaitre</a:t>
            </a:r>
            <a:r>
              <a:rPr lang="en-US" sz="800" dirty="0"/>
              <a:t> et al.</a:t>
            </a:r>
          </a:p>
          <a:p>
            <a:pPr algn="r"/>
            <a:r>
              <a:rPr lang="en-US" sz="800" dirty="0"/>
              <a:t>Binge Watching: Scaling Affordance Learning from Sitcoms. Wang et a.</a:t>
            </a:r>
          </a:p>
        </p:txBody>
      </p:sp>
    </p:spTree>
    <p:extLst>
      <p:ext uri="{BB962C8B-B14F-4D97-AF65-F5344CB8AC3E}">
        <p14:creationId xmlns:p14="http://schemas.microsoft.com/office/powerpoint/2010/main" val="306507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71260654-231D-BDB2-2BAD-2A5E07D04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063" y="262288"/>
            <a:ext cx="1930406" cy="1930406"/>
          </a:xfrm>
          <a:prstGeom prst="rect">
            <a:avLst/>
          </a:prstGeom>
        </p:spPr>
      </p:pic>
      <p:pic>
        <p:nvPicPr>
          <p:cNvPr id="6" name="Picture 5" descr="A picture containing outdoor, ground, sky, dirt&#10;&#10;Description automatically generated">
            <a:extLst>
              <a:ext uri="{FF2B5EF4-FFF2-40B4-BE49-F238E27FC236}">
                <a16:creationId xmlns:a16="http://schemas.microsoft.com/office/drawing/2014/main" id="{006DC04B-38B3-BF3B-CCB5-B51AFE88C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9357" y="262286"/>
            <a:ext cx="1930405" cy="1930405"/>
          </a:xfrm>
          <a:prstGeom prst="rect">
            <a:avLst/>
          </a:prstGeom>
        </p:spPr>
      </p:pic>
      <p:pic>
        <p:nvPicPr>
          <p:cNvPr id="8" name="Picture 7" descr="A picture containing text, wall, indoor, several&#10;&#10;Description automatically generated">
            <a:extLst>
              <a:ext uri="{FF2B5EF4-FFF2-40B4-BE49-F238E27FC236}">
                <a16:creationId xmlns:a16="http://schemas.microsoft.com/office/drawing/2014/main" id="{CE34E9FE-2B06-79D8-40B2-CCB89A0D8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3650" y="262286"/>
            <a:ext cx="1930404" cy="1930404"/>
          </a:xfrm>
          <a:prstGeom prst="rect">
            <a:avLst/>
          </a:prstGeom>
        </p:spPr>
      </p:pic>
      <p:pic>
        <p:nvPicPr>
          <p:cNvPr id="5" name="Picture 4" descr="A person with a beard&#10;&#10;Description automatically generated with low confidence">
            <a:extLst>
              <a:ext uri="{FF2B5EF4-FFF2-40B4-BE49-F238E27FC236}">
                <a16:creationId xmlns:a16="http://schemas.microsoft.com/office/drawing/2014/main" id="{2ABFA1D3-3470-C3CF-E141-DEBC0A227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0772" y="2492741"/>
            <a:ext cx="1930403" cy="1930403"/>
          </a:xfrm>
          <a:prstGeom prst="rect">
            <a:avLst/>
          </a:prstGeom>
        </p:spPr>
      </p:pic>
      <p:pic>
        <p:nvPicPr>
          <p:cNvPr id="9" name="Picture 8" descr="A picture containing person&#10;&#10;Description automatically generated">
            <a:extLst>
              <a:ext uri="{FF2B5EF4-FFF2-40B4-BE49-F238E27FC236}">
                <a16:creationId xmlns:a16="http://schemas.microsoft.com/office/drawing/2014/main" id="{AB97AFDD-096C-55C8-A7A3-4379B4B57C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0771" y="4646285"/>
            <a:ext cx="1930403" cy="1930403"/>
          </a:xfrm>
          <a:prstGeom prst="rect">
            <a:avLst/>
          </a:prstGeom>
        </p:spPr>
      </p:pic>
      <p:pic>
        <p:nvPicPr>
          <p:cNvPr id="13" name="Picture 12" descr="A person riding a bicycle with a cart attached to it&#10;&#10;Description automatically generated with medium confidence">
            <a:extLst>
              <a:ext uri="{FF2B5EF4-FFF2-40B4-BE49-F238E27FC236}">
                <a16:creationId xmlns:a16="http://schemas.microsoft.com/office/drawing/2014/main" id="{3789E2AB-E577-7693-7559-6DABA56A9E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5062" y="2492740"/>
            <a:ext cx="1930403" cy="1930403"/>
          </a:xfrm>
          <a:prstGeom prst="rect">
            <a:avLst/>
          </a:prstGeom>
        </p:spPr>
      </p:pic>
      <p:pic>
        <p:nvPicPr>
          <p:cNvPr id="15" name="Picture 14" descr="A person riding a horse&#10;&#10;Description automatically generated with medium confidence">
            <a:extLst>
              <a:ext uri="{FF2B5EF4-FFF2-40B4-BE49-F238E27FC236}">
                <a16:creationId xmlns:a16="http://schemas.microsoft.com/office/drawing/2014/main" id="{27E96DE9-A646-EB66-DC5E-08A83D0EDF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9352" y="2492740"/>
            <a:ext cx="1930402" cy="1930402"/>
          </a:xfrm>
          <a:prstGeom prst="rect">
            <a:avLst/>
          </a:prstGeom>
        </p:spPr>
      </p:pic>
      <p:pic>
        <p:nvPicPr>
          <p:cNvPr id="17" name="Picture 16" descr="A person sitting at a desk&#10;&#10;Description automatically generated with medium confidence">
            <a:extLst>
              <a:ext uri="{FF2B5EF4-FFF2-40B4-BE49-F238E27FC236}">
                <a16:creationId xmlns:a16="http://schemas.microsoft.com/office/drawing/2014/main" id="{82FABA6E-5170-7933-07C4-4E51642F41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3641" y="2492740"/>
            <a:ext cx="1930402" cy="1930402"/>
          </a:xfrm>
          <a:prstGeom prst="rect">
            <a:avLst/>
          </a:prstGeom>
        </p:spPr>
      </p:pic>
      <p:pic>
        <p:nvPicPr>
          <p:cNvPr id="19" name="Picture 18" descr="A person riding a bicycle with a cart attached to it&#10;&#10;Description automatically generated with low confidence">
            <a:extLst>
              <a:ext uri="{FF2B5EF4-FFF2-40B4-BE49-F238E27FC236}">
                <a16:creationId xmlns:a16="http://schemas.microsoft.com/office/drawing/2014/main" id="{4DA38F4C-D85F-BC54-F60E-595C183F8C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15061" y="4646284"/>
            <a:ext cx="1930403" cy="1930403"/>
          </a:xfrm>
          <a:prstGeom prst="rect">
            <a:avLst/>
          </a:prstGeom>
        </p:spPr>
      </p:pic>
      <p:pic>
        <p:nvPicPr>
          <p:cNvPr id="21" name="Picture 20" descr="A person riding a horse&#10;&#10;Description automatically generated">
            <a:extLst>
              <a:ext uri="{FF2B5EF4-FFF2-40B4-BE49-F238E27FC236}">
                <a16:creationId xmlns:a16="http://schemas.microsoft.com/office/drawing/2014/main" id="{6D05AC93-DDEC-87BB-F5E6-52360F8D70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9351" y="4646284"/>
            <a:ext cx="1930402" cy="1930402"/>
          </a:xfrm>
          <a:prstGeom prst="rect">
            <a:avLst/>
          </a:prstGeom>
        </p:spPr>
      </p:pic>
      <p:pic>
        <p:nvPicPr>
          <p:cNvPr id="23" name="Picture 22" descr="A person sitting at a desk&#10;&#10;Description automatically generated with medium confidence">
            <a:extLst>
              <a:ext uri="{FF2B5EF4-FFF2-40B4-BE49-F238E27FC236}">
                <a16:creationId xmlns:a16="http://schemas.microsoft.com/office/drawing/2014/main" id="{ACE83CA2-B8BC-BD83-96D9-182F8D7C92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3639" y="4641809"/>
            <a:ext cx="1930401" cy="1930401"/>
          </a:xfrm>
          <a:prstGeom prst="rect">
            <a:avLst/>
          </a:prstGeom>
        </p:spPr>
      </p:pic>
      <p:grpSp>
        <p:nvGrpSpPr>
          <p:cNvPr id="32" name="Group 31">
            <a:extLst>
              <a:ext uri="{FF2B5EF4-FFF2-40B4-BE49-F238E27FC236}">
                <a16:creationId xmlns:a16="http://schemas.microsoft.com/office/drawing/2014/main" id="{5DD1DA26-B503-1FB1-53FF-1F3A563B3E10}"/>
              </a:ext>
            </a:extLst>
          </p:cNvPr>
          <p:cNvGrpSpPr/>
          <p:nvPr/>
        </p:nvGrpSpPr>
        <p:grpSpPr>
          <a:xfrm>
            <a:off x="1687595" y="199182"/>
            <a:ext cx="2133264" cy="2136615"/>
            <a:chOff x="33556" y="-35066"/>
            <a:chExt cx="2859746" cy="2864236"/>
          </a:xfrm>
        </p:grpSpPr>
        <p:sp>
          <p:nvSpPr>
            <p:cNvPr id="29" name="TextBox 28">
              <a:extLst>
                <a:ext uri="{FF2B5EF4-FFF2-40B4-BE49-F238E27FC236}">
                  <a16:creationId xmlns:a16="http://schemas.microsoft.com/office/drawing/2014/main" id="{75262952-37BC-2B9E-3FF9-64088A592904}"/>
                </a:ext>
              </a:extLst>
            </p:cNvPr>
            <p:cNvSpPr txBox="1"/>
            <p:nvPr/>
          </p:nvSpPr>
          <p:spPr>
            <a:xfrm>
              <a:off x="640222" y="2281536"/>
              <a:ext cx="1666349" cy="453848"/>
            </a:xfrm>
            <a:prstGeom prst="rect">
              <a:avLst/>
            </a:prstGeom>
            <a:noFill/>
          </p:spPr>
          <p:txBody>
            <a:bodyPr wrap="none" rtlCol="0">
              <a:spAutoFit/>
            </a:bodyPr>
            <a:lstStyle/>
            <a:p>
              <a:r>
                <a:rPr lang="en-US" sz="1600" dirty="0">
                  <a:cs typeface="Times New Roman" panose="02020603050405020304" pitchFamily="18" charset="0"/>
                </a:rPr>
                <a:t>Input Person</a:t>
              </a:r>
            </a:p>
          </p:txBody>
        </p:sp>
        <p:sp>
          <p:nvSpPr>
            <p:cNvPr id="30" name="TextBox 29">
              <a:extLst>
                <a:ext uri="{FF2B5EF4-FFF2-40B4-BE49-F238E27FC236}">
                  <a16:creationId xmlns:a16="http://schemas.microsoft.com/office/drawing/2014/main" id="{41925969-6839-31DB-E8DF-7F77136B7B08}"/>
                </a:ext>
              </a:extLst>
            </p:cNvPr>
            <p:cNvSpPr txBox="1"/>
            <p:nvPr/>
          </p:nvSpPr>
          <p:spPr>
            <a:xfrm rot="16200000">
              <a:off x="1729952" y="1059722"/>
              <a:ext cx="1564832" cy="453848"/>
            </a:xfrm>
            <a:prstGeom prst="rect">
              <a:avLst/>
            </a:prstGeom>
            <a:noFill/>
          </p:spPr>
          <p:txBody>
            <a:bodyPr wrap="none" rtlCol="0">
              <a:spAutoFit/>
            </a:bodyPr>
            <a:lstStyle/>
            <a:p>
              <a:r>
                <a:rPr lang="en-US" sz="1600" dirty="0">
                  <a:cs typeface="Times New Roman" panose="02020603050405020304" pitchFamily="18" charset="0"/>
                </a:rPr>
                <a:t>Input Scene</a:t>
              </a:r>
            </a:p>
          </p:txBody>
        </p:sp>
        <p:cxnSp>
          <p:nvCxnSpPr>
            <p:cNvPr id="31" name="Straight Connector 30">
              <a:extLst>
                <a:ext uri="{FF2B5EF4-FFF2-40B4-BE49-F238E27FC236}">
                  <a16:creationId xmlns:a16="http://schemas.microsoft.com/office/drawing/2014/main" id="{91EEE0A7-C027-49F0-6C31-C3C4F779AFEC}"/>
                </a:ext>
              </a:extLst>
            </p:cNvPr>
            <p:cNvCxnSpPr>
              <a:cxnSpLocks/>
            </p:cNvCxnSpPr>
            <p:nvPr/>
          </p:nvCxnSpPr>
          <p:spPr>
            <a:xfrm>
              <a:off x="33556" y="-35066"/>
              <a:ext cx="2859746" cy="286423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0721D519-1E2D-092D-97BB-F71AB55C4DE8}"/>
              </a:ext>
            </a:extLst>
          </p:cNvPr>
          <p:cNvCxnSpPr>
            <a:cxnSpLocks/>
          </p:cNvCxnSpPr>
          <p:nvPr/>
        </p:nvCxnSpPr>
        <p:spPr>
          <a:xfrm>
            <a:off x="3820859" y="2335797"/>
            <a:ext cx="8767" cy="432583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523733-E955-2424-35BF-B886CAC772E6}"/>
              </a:ext>
            </a:extLst>
          </p:cNvPr>
          <p:cNvCxnSpPr>
            <a:cxnSpLocks/>
          </p:cNvCxnSpPr>
          <p:nvPr/>
        </p:nvCxnSpPr>
        <p:spPr>
          <a:xfrm flipH="1">
            <a:off x="3820859" y="2338710"/>
            <a:ext cx="6791412"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3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a beard&#10;&#10;Description automatically generated with low confidence">
            <a:extLst>
              <a:ext uri="{FF2B5EF4-FFF2-40B4-BE49-F238E27FC236}">
                <a16:creationId xmlns:a16="http://schemas.microsoft.com/office/drawing/2014/main" id="{2ABFA1D3-3470-C3CF-E141-DEBC0A227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277" y="2492741"/>
            <a:ext cx="1930403" cy="1930403"/>
          </a:xfrm>
          <a:prstGeom prst="rect">
            <a:avLst/>
          </a:prstGeom>
        </p:spPr>
      </p:pic>
      <p:pic>
        <p:nvPicPr>
          <p:cNvPr id="9" name="Picture 8" descr="A picture containing person&#10;&#10;Description automatically generated">
            <a:extLst>
              <a:ext uri="{FF2B5EF4-FFF2-40B4-BE49-F238E27FC236}">
                <a16:creationId xmlns:a16="http://schemas.microsoft.com/office/drawing/2014/main" id="{AB97AFDD-096C-55C8-A7A3-4379B4B57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276" y="4646285"/>
            <a:ext cx="1930403" cy="1930403"/>
          </a:xfrm>
          <a:prstGeom prst="rect">
            <a:avLst/>
          </a:prstGeom>
        </p:spPr>
      </p:pic>
      <p:sp>
        <p:nvSpPr>
          <p:cNvPr id="29" name="TextBox 28">
            <a:extLst>
              <a:ext uri="{FF2B5EF4-FFF2-40B4-BE49-F238E27FC236}">
                <a16:creationId xmlns:a16="http://schemas.microsoft.com/office/drawing/2014/main" id="{75262952-37BC-2B9E-3FF9-64088A592904}"/>
              </a:ext>
            </a:extLst>
          </p:cNvPr>
          <p:cNvSpPr txBox="1"/>
          <p:nvPr/>
        </p:nvSpPr>
        <p:spPr>
          <a:xfrm>
            <a:off x="2211650" y="1927282"/>
            <a:ext cx="1243034" cy="338554"/>
          </a:xfrm>
          <a:prstGeom prst="rect">
            <a:avLst/>
          </a:prstGeom>
          <a:noFill/>
        </p:spPr>
        <p:txBody>
          <a:bodyPr wrap="none" rtlCol="0">
            <a:spAutoFit/>
          </a:bodyPr>
          <a:lstStyle/>
          <a:p>
            <a:r>
              <a:rPr lang="en-US" sz="1600" dirty="0">
                <a:cs typeface="Times New Roman" panose="02020603050405020304" pitchFamily="18" charset="0"/>
              </a:rPr>
              <a:t>Input Person</a:t>
            </a:r>
          </a:p>
        </p:txBody>
      </p:sp>
      <p:sp>
        <p:nvSpPr>
          <p:cNvPr id="30" name="TextBox 29">
            <a:extLst>
              <a:ext uri="{FF2B5EF4-FFF2-40B4-BE49-F238E27FC236}">
                <a16:creationId xmlns:a16="http://schemas.microsoft.com/office/drawing/2014/main" id="{41925969-6839-31DB-E8DF-7F77136B7B08}"/>
              </a:ext>
            </a:extLst>
          </p:cNvPr>
          <p:cNvSpPr txBox="1"/>
          <p:nvPr/>
        </p:nvSpPr>
        <p:spPr>
          <a:xfrm rot="16200000">
            <a:off x="3024548" y="1015854"/>
            <a:ext cx="1167307" cy="338554"/>
          </a:xfrm>
          <a:prstGeom prst="rect">
            <a:avLst/>
          </a:prstGeom>
          <a:noFill/>
        </p:spPr>
        <p:txBody>
          <a:bodyPr wrap="none" rtlCol="0">
            <a:spAutoFit/>
          </a:bodyPr>
          <a:lstStyle/>
          <a:p>
            <a:r>
              <a:rPr lang="en-US" sz="1600" dirty="0">
                <a:cs typeface="Times New Roman" panose="02020603050405020304" pitchFamily="18" charset="0"/>
              </a:rPr>
              <a:t>Input Scene</a:t>
            </a:r>
          </a:p>
        </p:txBody>
      </p:sp>
      <p:cxnSp>
        <p:nvCxnSpPr>
          <p:cNvPr id="31" name="Straight Connector 30">
            <a:extLst>
              <a:ext uri="{FF2B5EF4-FFF2-40B4-BE49-F238E27FC236}">
                <a16:creationId xmlns:a16="http://schemas.microsoft.com/office/drawing/2014/main" id="{91EEE0A7-C027-49F0-6C31-C3C4F779AFEC}"/>
              </a:ext>
            </a:extLst>
          </p:cNvPr>
          <p:cNvCxnSpPr>
            <a:cxnSpLocks/>
          </p:cNvCxnSpPr>
          <p:nvPr/>
        </p:nvCxnSpPr>
        <p:spPr>
          <a:xfrm>
            <a:off x="1759100" y="199182"/>
            <a:ext cx="2133264" cy="2136615"/>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21D519-1E2D-092D-97BB-F71AB55C4DE8}"/>
              </a:ext>
            </a:extLst>
          </p:cNvPr>
          <p:cNvCxnSpPr>
            <a:cxnSpLocks/>
          </p:cNvCxnSpPr>
          <p:nvPr/>
        </p:nvCxnSpPr>
        <p:spPr>
          <a:xfrm>
            <a:off x="3892364" y="2335797"/>
            <a:ext cx="8767" cy="432583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523733-E955-2424-35BF-B886CAC772E6}"/>
              </a:ext>
            </a:extLst>
          </p:cNvPr>
          <p:cNvCxnSpPr>
            <a:cxnSpLocks/>
          </p:cNvCxnSpPr>
          <p:nvPr/>
        </p:nvCxnSpPr>
        <p:spPr>
          <a:xfrm flipH="1">
            <a:off x="3892364" y="2338710"/>
            <a:ext cx="6791412"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8" name="Picture 17" descr="A person riding a green lawn mower&#10;&#10;Description automatically generated with low confidence">
            <a:extLst>
              <a:ext uri="{FF2B5EF4-FFF2-40B4-BE49-F238E27FC236}">
                <a16:creationId xmlns:a16="http://schemas.microsoft.com/office/drawing/2014/main" id="{CB4D5622-43F1-B2A8-5669-25618CF9C1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853" y="2494701"/>
            <a:ext cx="1926479" cy="1926479"/>
          </a:xfrm>
          <a:prstGeom prst="rect">
            <a:avLst/>
          </a:prstGeom>
        </p:spPr>
      </p:pic>
      <p:pic>
        <p:nvPicPr>
          <p:cNvPr id="22" name="Picture 21" descr="A person playing a piano&#10;&#10;Description automatically generated with medium confidence">
            <a:extLst>
              <a:ext uri="{FF2B5EF4-FFF2-40B4-BE49-F238E27FC236}">
                <a16:creationId xmlns:a16="http://schemas.microsoft.com/office/drawing/2014/main" id="{2C385A8E-A020-257D-B07B-D5F6EA0ADB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6560" y="2496661"/>
            <a:ext cx="1926480" cy="1926480"/>
          </a:xfrm>
          <a:prstGeom prst="rect">
            <a:avLst/>
          </a:prstGeom>
        </p:spPr>
      </p:pic>
      <p:pic>
        <p:nvPicPr>
          <p:cNvPr id="25" name="Picture 24" descr="A group of people skiing down a slope&#10;&#10;Description automatically generated with low confidence">
            <a:extLst>
              <a:ext uri="{FF2B5EF4-FFF2-40B4-BE49-F238E27FC236}">
                <a16:creationId xmlns:a16="http://schemas.microsoft.com/office/drawing/2014/main" id="{046D7485-2107-69B6-F386-A3DFBF6DEF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5145" y="2492741"/>
            <a:ext cx="1930400" cy="1930400"/>
          </a:xfrm>
          <a:prstGeom prst="rect">
            <a:avLst/>
          </a:prstGeom>
        </p:spPr>
      </p:pic>
      <p:pic>
        <p:nvPicPr>
          <p:cNvPr id="36" name="Picture 35" descr="A picture containing text, indoor, computer&#10;&#10;Description automatically generated">
            <a:extLst>
              <a:ext uri="{FF2B5EF4-FFF2-40B4-BE49-F238E27FC236}">
                <a16:creationId xmlns:a16="http://schemas.microsoft.com/office/drawing/2014/main" id="{DC1AD0AE-1B85-D23F-60DE-32C630898E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6566" y="262286"/>
            <a:ext cx="1930402" cy="1930402"/>
          </a:xfrm>
          <a:prstGeom prst="rect">
            <a:avLst/>
          </a:prstGeom>
        </p:spPr>
      </p:pic>
      <p:pic>
        <p:nvPicPr>
          <p:cNvPr id="37" name="Picture 36" descr="A picture containing outdoor&#10;&#10;Description automatically generated">
            <a:extLst>
              <a:ext uri="{FF2B5EF4-FFF2-40B4-BE49-F238E27FC236}">
                <a16:creationId xmlns:a16="http://schemas.microsoft.com/office/drawing/2014/main" id="{991549F1-80AA-A49A-F8E1-31FACEB050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0856" y="262286"/>
            <a:ext cx="1930402" cy="1930402"/>
          </a:xfrm>
          <a:prstGeom prst="rect">
            <a:avLst/>
          </a:prstGeom>
        </p:spPr>
      </p:pic>
      <p:pic>
        <p:nvPicPr>
          <p:cNvPr id="38" name="Picture 37" descr="A picture containing snow, outdoor, tree, snowboarding&#10;&#10;Description automatically generated">
            <a:extLst>
              <a:ext uri="{FF2B5EF4-FFF2-40B4-BE49-F238E27FC236}">
                <a16:creationId xmlns:a16="http://schemas.microsoft.com/office/drawing/2014/main" id="{55E0BE1D-69ED-0993-E2B7-01B546EEC4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5140" y="262286"/>
            <a:ext cx="1922389" cy="1922389"/>
          </a:xfrm>
          <a:prstGeom prst="rect">
            <a:avLst/>
          </a:prstGeom>
        </p:spPr>
      </p:pic>
      <p:pic>
        <p:nvPicPr>
          <p:cNvPr id="39" name="Picture 38" descr="A monkey sitting on a toy tractor&#10;&#10;Description automatically generated with low confidence">
            <a:extLst>
              <a:ext uri="{FF2B5EF4-FFF2-40B4-BE49-F238E27FC236}">
                <a16:creationId xmlns:a16="http://schemas.microsoft.com/office/drawing/2014/main" id="{4CFA67BF-C14C-BFBC-9C10-184DAF3DC2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3007" y="4641808"/>
            <a:ext cx="1950243" cy="1950243"/>
          </a:xfrm>
          <a:prstGeom prst="rect">
            <a:avLst/>
          </a:prstGeom>
        </p:spPr>
      </p:pic>
      <p:pic>
        <p:nvPicPr>
          <p:cNvPr id="41" name="Picture 40" descr="A person playing a piano&#10;&#10;Description automatically generated with medium confidence">
            <a:extLst>
              <a:ext uri="{FF2B5EF4-FFF2-40B4-BE49-F238E27FC236}">
                <a16:creationId xmlns:a16="http://schemas.microsoft.com/office/drawing/2014/main" id="{4F72214D-0700-1D8D-31CF-E45F8A0F30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4151" y="4641809"/>
            <a:ext cx="1950244" cy="1950244"/>
          </a:xfrm>
          <a:prstGeom prst="rect">
            <a:avLst/>
          </a:prstGeom>
        </p:spPr>
      </p:pic>
      <p:pic>
        <p:nvPicPr>
          <p:cNvPr id="42" name="Picture 41" descr="A group of people skiing down a slope&#10;&#10;Description automatically generated with medium confidence">
            <a:extLst>
              <a:ext uri="{FF2B5EF4-FFF2-40B4-BE49-F238E27FC236}">
                <a16:creationId xmlns:a16="http://schemas.microsoft.com/office/drawing/2014/main" id="{BA676F36-4F04-10EF-9E1A-F970FE370A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78102" y="4641809"/>
            <a:ext cx="1927443" cy="1927443"/>
          </a:xfrm>
          <a:prstGeom prst="rect">
            <a:avLst/>
          </a:prstGeom>
        </p:spPr>
      </p:pic>
    </p:spTree>
    <p:extLst>
      <p:ext uri="{BB962C8B-B14F-4D97-AF65-F5344CB8AC3E}">
        <p14:creationId xmlns:p14="http://schemas.microsoft.com/office/powerpoint/2010/main" val="32492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5262952-37BC-2B9E-3FF9-64088A592904}"/>
              </a:ext>
            </a:extLst>
          </p:cNvPr>
          <p:cNvSpPr txBox="1"/>
          <p:nvPr/>
        </p:nvSpPr>
        <p:spPr>
          <a:xfrm>
            <a:off x="2211650" y="1927282"/>
            <a:ext cx="1243034" cy="338554"/>
          </a:xfrm>
          <a:prstGeom prst="rect">
            <a:avLst/>
          </a:prstGeom>
          <a:noFill/>
        </p:spPr>
        <p:txBody>
          <a:bodyPr wrap="none" rtlCol="0">
            <a:spAutoFit/>
          </a:bodyPr>
          <a:lstStyle/>
          <a:p>
            <a:r>
              <a:rPr lang="en-US" sz="1600" dirty="0">
                <a:cs typeface="Times New Roman" panose="02020603050405020304" pitchFamily="18" charset="0"/>
              </a:rPr>
              <a:t>Input Person</a:t>
            </a:r>
          </a:p>
        </p:txBody>
      </p:sp>
      <p:sp>
        <p:nvSpPr>
          <p:cNvPr id="30" name="TextBox 29">
            <a:extLst>
              <a:ext uri="{FF2B5EF4-FFF2-40B4-BE49-F238E27FC236}">
                <a16:creationId xmlns:a16="http://schemas.microsoft.com/office/drawing/2014/main" id="{41925969-6839-31DB-E8DF-7F77136B7B08}"/>
              </a:ext>
            </a:extLst>
          </p:cNvPr>
          <p:cNvSpPr txBox="1"/>
          <p:nvPr/>
        </p:nvSpPr>
        <p:spPr>
          <a:xfrm rot="16200000">
            <a:off x="3024548" y="1015854"/>
            <a:ext cx="1167307" cy="338554"/>
          </a:xfrm>
          <a:prstGeom prst="rect">
            <a:avLst/>
          </a:prstGeom>
          <a:noFill/>
        </p:spPr>
        <p:txBody>
          <a:bodyPr wrap="none" rtlCol="0">
            <a:spAutoFit/>
          </a:bodyPr>
          <a:lstStyle/>
          <a:p>
            <a:r>
              <a:rPr lang="en-US" sz="1600" dirty="0">
                <a:cs typeface="Times New Roman" panose="02020603050405020304" pitchFamily="18" charset="0"/>
              </a:rPr>
              <a:t>Input Scene</a:t>
            </a:r>
          </a:p>
        </p:txBody>
      </p:sp>
      <p:cxnSp>
        <p:nvCxnSpPr>
          <p:cNvPr id="31" name="Straight Connector 30">
            <a:extLst>
              <a:ext uri="{FF2B5EF4-FFF2-40B4-BE49-F238E27FC236}">
                <a16:creationId xmlns:a16="http://schemas.microsoft.com/office/drawing/2014/main" id="{91EEE0A7-C027-49F0-6C31-C3C4F779AFEC}"/>
              </a:ext>
            </a:extLst>
          </p:cNvPr>
          <p:cNvCxnSpPr>
            <a:cxnSpLocks/>
          </p:cNvCxnSpPr>
          <p:nvPr/>
        </p:nvCxnSpPr>
        <p:spPr>
          <a:xfrm>
            <a:off x="1759100" y="199182"/>
            <a:ext cx="2133264" cy="2136615"/>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21D519-1E2D-092D-97BB-F71AB55C4DE8}"/>
              </a:ext>
            </a:extLst>
          </p:cNvPr>
          <p:cNvCxnSpPr>
            <a:cxnSpLocks/>
          </p:cNvCxnSpPr>
          <p:nvPr/>
        </p:nvCxnSpPr>
        <p:spPr>
          <a:xfrm>
            <a:off x="3892364" y="2335797"/>
            <a:ext cx="8767" cy="432583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523733-E955-2424-35BF-B886CAC772E6}"/>
              </a:ext>
            </a:extLst>
          </p:cNvPr>
          <p:cNvCxnSpPr>
            <a:cxnSpLocks/>
          </p:cNvCxnSpPr>
          <p:nvPr/>
        </p:nvCxnSpPr>
        <p:spPr>
          <a:xfrm flipH="1">
            <a:off x="3892364" y="2338710"/>
            <a:ext cx="6791412"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6" name="Picture 35" descr="A picture containing text, indoor, computer&#10;&#10;Description automatically generated">
            <a:extLst>
              <a:ext uri="{FF2B5EF4-FFF2-40B4-BE49-F238E27FC236}">
                <a16:creationId xmlns:a16="http://schemas.microsoft.com/office/drawing/2014/main" id="{DC1AD0AE-1B85-D23F-60DE-32C630898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566" y="262286"/>
            <a:ext cx="1930402" cy="1930402"/>
          </a:xfrm>
          <a:prstGeom prst="rect">
            <a:avLst/>
          </a:prstGeom>
        </p:spPr>
      </p:pic>
      <p:pic>
        <p:nvPicPr>
          <p:cNvPr id="37" name="Picture 36" descr="A picture containing outdoor&#10;&#10;Description automatically generated">
            <a:extLst>
              <a:ext uri="{FF2B5EF4-FFF2-40B4-BE49-F238E27FC236}">
                <a16:creationId xmlns:a16="http://schemas.microsoft.com/office/drawing/2014/main" id="{991549F1-80AA-A49A-F8E1-31FACEB05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856" y="262286"/>
            <a:ext cx="1930402" cy="1930402"/>
          </a:xfrm>
          <a:prstGeom prst="rect">
            <a:avLst/>
          </a:prstGeom>
        </p:spPr>
      </p:pic>
      <p:pic>
        <p:nvPicPr>
          <p:cNvPr id="38" name="Picture 37" descr="A picture containing snow, outdoor, tree, snowboarding&#10;&#10;Description automatically generated">
            <a:extLst>
              <a:ext uri="{FF2B5EF4-FFF2-40B4-BE49-F238E27FC236}">
                <a16:creationId xmlns:a16="http://schemas.microsoft.com/office/drawing/2014/main" id="{55E0BE1D-69ED-0993-E2B7-01B546EEC4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5140" y="262286"/>
            <a:ext cx="1922389" cy="1922389"/>
          </a:xfrm>
          <a:prstGeom prst="rect">
            <a:avLst/>
          </a:prstGeom>
        </p:spPr>
      </p:pic>
      <p:pic>
        <p:nvPicPr>
          <p:cNvPr id="2" name="Picture 1" descr="A person in a suit&#10;&#10;Description automatically generated with medium confidence">
            <a:extLst>
              <a:ext uri="{FF2B5EF4-FFF2-40B4-BE49-F238E27FC236}">
                <a16:creationId xmlns:a16="http://schemas.microsoft.com/office/drawing/2014/main" id="{3CD14E3D-A15C-8E4B-DD49-3DE26BAE4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4478" y="2499201"/>
            <a:ext cx="1927444" cy="1927444"/>
          </a:xfrm>
          <a:prstGeom prst="rect">
            <a:avLst/>
          </a:prstGeom>
        </p:spPr>
      </p:pic>
      <p:pic>
        <p:nvPicPr>
          <p:cNvPr id="3" name="Picture 2" descr="A picture containing person, outdoor, snowboarding, jacket&#10;&#10;Description automatically generated">
            <a:extLst>
              <a:ext uri="{FF2B5EF4-FFF2-40B4-BE49-F238E27FC236}">
                <a16:creationId xmlns:a16="http://schemas.microsoft.com/office/drawing/2014/main" id="{EEF92123-7ED8-8178-2F46-29419C9908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2276" y="4641808"/>
            <a:ext cx="1927444" cy="1927444"/>
          </a:xfrm>
          <a:prstGeom prst="rect">
            <a:avLst/>
          </a:prstGeom>
        </p:spPr>
      </p:pic>
      <p:pic>
        <p:nvPicPr>
          <p:cNvPr id="4" name="Picture 3" descr="A person riding a green tractor&#10;&#10;Description automatically generated with low confidence">
            <a:extLst>
              <a:ext uri="{FF2B5EF4-FFF2-40B4-BE49-F238E27FC236}">
                <a16:creationId xmlns:a16="http://schemas.microsoft.com/office/drawing/2014/main" id="{AA4155A1-93D6-3869-61C9-132CC06A87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6046" y="2484027"/>
            <a:ext cx="1927444" cy="1927444"/>
          </a:xfrm>
          <a:prstGeom prst="rect">
            <a:avLst/>
          </a:prstGeom>
        </p:spPr>
      </p:pic>
      <p:pic>
        <p:nvPicPr>
          <p:cNvPr id="6" name="Picture 5" descr="A person playing a piano&#10;&#10;Description automatically generated with medium confidence">
            <a:extLst>
              <a:ext uri="{FF2B5EF4-FFF2-40B4-BE49-F238E27FC236}">
                <a16:creationId xmlns:a16="http://schemas.microsoft.com/office/drawing/2014/main" id="{C4A23671-AB49-F4B5-E82E-32D809269B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1291" y="2499201"/>
            <a:ext cx="1927444" cy="1927444"/>
          </a:xfrm>
          <a:prstGeom prst="rect">
            <a:avLst/>
          </a:prstGeom>
        </p:spPr>
      </p:pic>
      <p:pic>
        <p:nvPicPr>
          <p:cNvPr id="7" name="Picture 6" descr="A group of people skiing down a slope&#10;&#10;Description automatically generated with medium confidence">
            <a:extLst>
              <a:ext uri="{FF2B5EF4-FFF2-40B4-BE49-F238E27FC236}">
                <a16:creationId xmlns:a16="http://schemas.microsoft.com/office/drawing/2014/main" id="{B7CB98F4-BB93-3FE3-8AEC-CD64487061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5140" y="2492740"/>
            <a:ext cx="1927444" cy="1927444"/>
          </a:xfrm>
          <a:prstGeom prst="rect">
            <a:avLst/>
          </a:prstGeom>
        </p:spPr>
      </p:pic>
      <p:pic>
        <p:nvPicPr>
          <p:cNvPr id="8" name="Picture 7" descr="A picture containing outdoor, ground, yellow&#10;&#10;Description automatically generated">
            <a:extLst>
              <a:ext uri="{FF2B5EF4-FFF2-40B4-BE49-F238E27FC236}">
                <a16:creationId xmlns:a16="http://schemas.microsoft.com/office/drawing/2014/main" id="{DCF2D7EC-1FCE-D54E-D8CF-401B9D236A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96005" y="4656276"/>
            <a:ext cx="1927444" cy="1927444"/>
          </a:xfrm>
          <a:prstGeom prst="rect">
            <a:avLst/>
          </a:prstGeom>
        </p:spPr>
      </p:pic>
      <p:pic>
        <p:nvPicPr>
          <p:cNvPr id="10" name="Picture 9" descr="A person playing a piano&#10;&#10;Description automatically generated with low confidence">
            <a:extLst>
              <a:ext uri="{FF2B5EF4-FFF2-40B4-BE49-F238E27FC236}">
                <a16:creationId xmlns:a16="http://schemas.microsoft.com/office/drawing/2014/main" id="{08AD85BD-8EF3-EEAA-E040-E511402C5C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1291" y="4641808"/>
            <a:ext cx="1927444" cy="1927444"/>
          </a:xfrm>
          <a:prstGeom prst="rect">
            <a:avLst/>
          </a:prstGeom>
        </p:spPr>
      </p:pic>
      <p:pic>
        <p:nvPicPr>
          <p:cNvPr id="11" name="Picture 10" descr="A group of people skiing down a slope&#10;&#10;Description automatically generated with medium confidence">
            <a:extLst>
              <a:ext uri="{FF2B5EF4-FFF2-40B4-BE49-F238E27FC236}">
                <a16:creationId xmlns:a16="http://schemas.microsoft.com/office/drawing/2014/main" id="{37832B8B-24E1-7757-AD9F-6AD5E187A61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75140" y="4641808"/>
            <a:ext cx="1927444" cy="1927444"/>
          </a:xfrm>
          <a:prstGeom prst="rect">
            <a:avLst/>
          </a:prstGeom>
        </p:spPr>
      </p:pic>
    </p:spTree>
    <p:extLst>
      <p:ext uri="{BB962C8B-B14F-4D97-AF65-F5344CB8AC3E}">
        <p14:creationId xmlns:p14="http://schemas.microsoft.com/office/powerpoint/2010/main" val="9176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5262952-37BC-2B9E-3FF9-64088A592904}"/>
              </a:ext>
            </a:extLst>
          </p:cNvPr>
          <p:cNvSpPr txBox="1"/>
          <p:nvPr/>
        </p:nvSpPr>
        <p:spPr>
          <a:xfrm>
            <a:off x="2211650" y="1927282"/>
            <a:ext cx="1243034" cy="338554"/>
          </a:xfrm>
          <a:prstGeom prst="rect">
            <a:avLst/>
          </a:prstGeom>
          <a:noFill/>
        </p:spPr>
        <p:txBody>
          <a:bodyPr wrap="none" rtlCol="0">
            <a:spAutoFit/>
          </a:bodyPr>
          <a:lstStyle/>
          <a:p>
            <a:r>
              <a:rPr lang="en-US" sz="1600" dirty="0">
                <a:cs typeface="Times New Roman" panose="02020603050405020304" pitchFamily="18" charset="0"/>
              </a:rPr>
              <a:t>Input Person</a:t>
            </a:r>
          </a:p>
        </p:txBody>
      </p:sp>
      <p:sp>
        <p:nvSpPr>
          <p:cNvPr id="30" name="TextBox 29">
            <a:extLst>
              <a:ext uri="{FF2B5EF4-FFF2-40B4-BE49-F238E27FC236}">
                <a16:creationId xmlns:a16="http://schemas.microsoft.com/office/drawing/2014/main" id="{41925969-6839-31DB-E8DF-7F77136B7B08}"/>
              </a:ext>
            </a:extLst>
          </p:cNvPr>
          <p:cNvSpPr txBox="1"/>
          <p:nvPr/>
        </p:nvSpPr>
        <p:spPr>
          <a:xfrm rot="16200000">
            <a:off x="3024548" y="1015854"/>
            <a:ext cx="1167307" cy="338554"/>
          </a:xfrm>
          <a:prstGeom prst="rect">
            <a:avLst/>
          </a:prstGeom>
          <a:noFill/>
        </p:spPr>
        <p:txBody>
          <a:bodyPr wrap="none" rtlCol="0">
            <a:spAutoFit/>
          </a:bodyPr>
          <a:lstStyle/>
          <a:p>
            <a:r>
              <a:rPr lang="en-US" sz="1600" dirty="0">
                <a:cs typeface="Times New Roman" panose="02020603050405020304" pitchFamily="18" charset="0"/>
              </a:rPr>
              <a:t>Input Scene</a:t>
            </a:r>
          </a:p>
        </p:txBody>
      </p:sp>
      <p:cxnSp>
        <p:nvCxnSpPr>
          <p:cNvPr id="31" name="Straight Connector 30">
            <a:extLst>
              <a:ext uri="{FF2B5EF4-FFF2-40B4-BE49-F238E27FC236}">
                <a16:creationId xmlns:a16="http://schemas.microsoft.com/office/drawing/2014/main" id="{91EEE0A7-C027-49F0-6C31-C3C4F779AFEC}"/>
              </a:ext>
            </a:extLst>
          </p:cNvPr>
          <p:cNvCxnSpPr>
            <a:cxnSpLocks/>
          </p:cNvCxnSpPr>
          <p:nvPr/>
        </p:nvCxnSpPr>
        <p:spPr>
          <a:xfrm>
            <a:off x="1759100" y="199182"/>
            <a:ext cx="2133264" cy="2136615"/>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21D519-1E2D-092D-97BB-F71AB55C4DE8}"/>
              </a:ext>
            </a:extLst>
          </p:cNvPr>
          <p:cNvCxnSpPr>
            <a:cxnSpLocks/>
          </p:cNvCxnSpPr>
          <p:nvPr/>
        </p:nvCxnSpPr>
        <p:spPr>
          <a:xfrm>
            <a:off x="3892364" y="2335797"/>
            <a:ext cx="0" cy="2183493"/>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523733-E955-2424-35BF-B886CAC772E6}"/>
              </a:ext>
            </a:extLst>
          </p:cNvPr>
          <p:cNvCxnSpPr>
            <a:cxnSpLocks/>
          </p:cNvCxnSpPr>
          <p:nvPr/>
        </p:nvCxnSpPr>
        <p:spPr>
          <a:xfrm flipH="1">
            <a:off x="3892364" y="2338710"/>
            <a:ext cx="6791412"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6" name="Picture 35" descr="A picture containing text, indoor, computer&#10;&#10;Description automatically generated">
            <a:extLst>
              <a:ext uri="{FF2B5EF4-FFF2-40B4-BE49-F238E27FC236}">
                <a16:creationId xmlns:a16="http://schemas.microsoft.com/office/drawing/2014/main" id="{DC1AD0AE-1B85-D23F-60DE-32C630898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566" y="262286"/>
            <a:ext cx="1930402" cy="1930402"/>
          </a:xfrm>
          <a:prstGeom prst="rect">
            <a:avLst/>
          </a:prstGeom>
        </p:spPr>
      </p:pic>
      <p:pic>
        <p:nvPicPr>
          <p:cNvPr id="37" name="Picture 36" descr="A picture containing outdoor&#10;&#10;Description automatically generated">
            <a:extLst>
              <a:ext uri="{FF2B5EF4-FFF2-40B4-BE49-F238E27FC236}">
                <a16:creationId xmlns:a16="http://schemas.microsoft.com/office/drawing/2014/main" id="{991549F1-80AA-A49A-F8E1-31FACEB05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856" y="262286"/>
            <a:ext cx="1930402" cy="1930402"/>
          </a:xfrm>
          <a:prstGeom prst="rect">
            <a:avLst/>
          </a:prstGeom>
        </p:spPr>
      </p:pic>
      <p:pic>
        <p:nvPicPr>
          <p:cNvPr id="38" name="Picture 37" descr="A picture containing snow, outdoor, tree, snowboarding&#10;&#10;Description automatically generated">
            <a:extLst>
              <a:ext uri="{FF2B5EF4-FFF2-40B4-BE49-F238E27FC236}">
                <a16:creationId xmlns:a16="http://schemas.microsoft.com/office/drawing/2014/main" id="{55E0BE1D-69ED-0993-E2B7-01B546EEC4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5140" y="262286"/>
            <a:ext cx="1922389" cy="1922389"/>
          </a:xfrm>
          <a:prstGeom prst="rect">
            <a:avLst/>
          </a:prstGeom>
        </p:spPr>
      </p:pic>
      <p:pic>
        <p:nvPicPr>
          <p:cNvPr id="19" name="Picture 18" descr="A picture containing outdoor, ground, lawn mower, transport&#10;&#10;Description automatically generated">
            <a:extLst>
              <a:ext uri="{FF2B5EF4-FFF2-40B4-BE49-F238E27FC236}">
                <a16:creationId xmlns:a16="http://schemas.microsoft.com/office/drawing/2014/main" id="{E5223E9B-BC34-E28B-89E7-9E588535D0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6046" y="2484027"/>
            <a:ext cx="1917726" cy="1917726"/>
          </a:xfrm>
          <a:prstGeom prst="rect">
            <a:avLst/>
          </a:prstGeom>
        </p:spPr>
      </p:pic>
      <p:pic>
        <p:nvPicPr>
          <p:cNvPr id="20" name="Picture 19" descr="A baby playing a piano&#10;&#10;Description automatically generated with medium confidence">
            <a:extLst>
              <a:ext uri="{FF2B5EF4-FFF2-40B4-BE49-F238E27FC236}">
                <a16:creationId xmlns:a16="http://schemas.microsoft.com/office/drawing/2014/main" id="{897F9651-6228-6ADD-DA60-E7BB8BD182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5204" y="2495494"/>
            <a:ext cx="1917726" cy="1917726"/>
          </a:xfrm>
          <a:prstGeom prst="rect">
            <a:avLst/>
          </a:prstGeom>
        </p:spPr>
      </p:pic>
      <p:pic>
        <p:nvPicPr>
          <p:cNvPr id="21" name="Picture 20" descr="A group of people skiing down a slope&#10;&#10;Description automatically generated with low confidence">
            <a:extLst>
              <a:ext uri="{FF2B5EF4-FFF2-40B4-BE49-F238E27FC236}">
                <a16:creationId xmlns:a16="http://schemas.microsoft.com/office/drawing/2014/main" id="{13138A96-24B5-D7B9-E219-9B0D305D41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75140" y="2495494"/>
            <a:ext cx="1917726" cy="1917726"/>
          </a:xfrm>
          <a:prstGeom prst="rect">
            <a:avLst/>
          </a:prstGeom>
        </p:spPr>
      </p:pic>
      <p:pic>
        <p:nvPicPr>
          <p:cNvPr id="22" name="Picture 21" descr="Shape, square&#10;&#10;Description automatically generated">
            <a:extLst>
              <a:ext uri="{FF2B5EF4-FFF2-40B4-BE49-F238E27FC236}">
                <a16:creationId xmlns:a16="http://schemas.microsoft.com/office/drawing/2014/main" id="{E074CB22-8FBD-0089-A0D6-79938CBCFB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4478" y="2499201"/>
            <a:ext cx="1917726" cy="1917726"/>
          </a:xfrm>
          <a:prstGeom prst="rect">
            <a:avLst/>
          </a:prstGeom>
        </p:spPr>
      </p:pic>
    </p:spTree>
    <p:extLst>
      <p:ext uri="{BB962C8B-B14F-4D97-AF65-F5344CB8AC3E}">
        <p14:creationId xmlns:p14="http://schemas.microsoft.com/office/powerpoint/2010/main" val="386517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2170</Words>
  <Application>Microsoft Office PowerPoint</Application>
  <PresentationFormat>Widescreen</PresentationFormat>
  <Paragraphs>371</Paragraphs>
  <Slides>44</Slides>
  <Notes>44</Notes>
  <HiddenSlides>1</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Putting People in Their Place:  Affordance-Aware Human Insertion in Scenes</vt:lpstr>
      <vt:lpstr>PowerPoint Presentation</vt:lpstr>
      <vt:lpstr>PowerPoint Presentation</vt:lpstr>
      <vt:lpstr>PowerPoint Presentation</vt:lpstr>
      <vt:lpstr>Prior work: Affordance Learning</vt:lpstr>
      <vt:lpstr>PowerPoint Presentation</vt:lpstr>
      <vt:lpstr>PowerPoint Presentation</vt:lpstr>
      <vt:lpstr>PowerPoint Presentation</vt:lpstr>
      <vt:lpstr>PowerPoint Presentation</vt:lpstr>
      <vt:lpstr>Core Idea</vt:lpstr>
      <vt:lpstr>Learning Architecture</vt:lpstr>
      <vt:lpstr>Dataset</vt:lpstr>
      <vt:lpstr>Dataset</vt:lpstr>
      <vt:lpstr>Learning Architecture</vt:lpstr>
      <vt:lpstr>Masking strategy</vt:lpstr>
      <vt:lpstr>Learning Architecture</vt:lpstr>
      <vt:lpstr>Reference person</vt:lpstr>
      <vt:lpstr>Learning Architecture</vt:lpstr>
      <vt:lpstr>Denoising U-Net</vt:lpstr>
      <vt:lpstr>Learning Architecture</vt:lpstr>
      <vt:lpstr>Person Conditioned Insertions</vt:lpstr>
      <vt:lpstr>Person Conditioned Insertions</vt:lpstr>
      <vt:lpstr>Person Conditioned Insertions</vt:lpstr>
      <vt:lpstr>Person Conditioned Insertions</vt:lpstr>
      <vt:lpstr>Person Conditioned Insertions</vt:lpstr>
      <vt:lpstr>Person Conditioned Insertions</vt:lpstr>
      <vt:lpstr>Person Conditioned Insertions</vt:lpstr>
      <vt:lpstr>Architecture ablations - Data</vt:lpstr>
      <vt:lpstr>Architecture ablations - Scaling</vt:lpstr>
      <vt:lpstr>Person Hallucinations</vt:lpstr>
      <vt:lpstr>Person Hallucinations</vt:lpstr>
      <vt:lpstr>Person Hallucinations</vt:lpstr>
      <vt:lpstr>Classifier-Free Guidance</vt:lpstr>
      <vt:lpstr>Person Hallucinations - Baselines</vt:lpstr>
      <vt:lpstr>Constrained Scene Hallucination</vt:lpstr>
      <vt:lpstr>Constrained Scene Hallucination - Baselines</vt:lpstr>
      <vt:lpstr>Unconstrained Scene Hallucination</vt:lpstr>
      <vt:lpstr>Partial Body Completions</vt:lpstr>
      <vt:lpstr>Partial Body Completions</vt:lpstr>
      <vt:lpstr>Partial Body Completions</vt:lpstr>
      <vt:lpstr>Cloth Swapping</vt:lpstr>
      <vt:lpstr>Cloth Swapping</vt:lpstr>
      <vt:lpstr>Failure Cases</vt:lpstr>
      <vt:lpstr>In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Sumith Kulal</dc:creator>
  <cp:lastModifiedBy>Sumith Kulal</cp:lastModifiedBy>
  <cp:revision>7</cp:revision>
  <dcterms:created xsi:type="dcterms:W3CDTF">2023-05-16T02:24:42Z</dcterms:created>
  <dcterms:modified xsi:type="dcterms:W3CDTF">2023-06-15T23:21:15Z</dcterms:modified>
</cp:coreProperties>
</file>